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335" r:id="rId3"/>
    <p:sldId id="342" r:id="rId4"/>
    <p:sldId id="261" r:id="rId5"/>
    <p:sldId id="262" r:id="rId6"/>
    <p:sldId id="263" r:id="rId7"/>
    <p:sldId id="303" r:id="rId8"/>
    <p:sldId id="336" r:id="rId9"/>
    <p:sldId id="344" r:id="rId10"/>
    <p:sldId id="285" r:id="rId11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5A59"/>
    <a:srgbClr val="FFFFFF"/>
    <a:srgbClr val="696969"/>
    <a:srgbClr val="2867A0"/>
    <a:srgbClr val="B1510F"/>
    <a:srgbClr val="906638"/>
    <a:srgbClr val="10723C"/>
    <a:srgbClr val="860300"/>
    <a:srgbClr val="545454"/>
    <a:srgbClr val="455B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5652"/>
  </p:normalViewPr>
  <p:slideViewPr>
    <p:cSldViewPr snapToGrid="0">
      <p:cViewPr varScale="1">
        <p:scale>
          <a:sx n="110" d="100"/>
          <a:sy n="110" d="100"/>
        </p:scale>
        <p:origin x="76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inich Bohdan" userId="48e65c9f34e137d0" providerId="LiveId" clId="{1662747A-D355-4BB0-B6BC-A18279F3EAE4}"/>
    <pc:docChg chg="undo custSel addSld delSld modSld">
      <pc:chgData name="Kulinich Bohdan" userId="48e65c9f34e137d0" providerId="LiveId" clId="{1662747A-D355-4BB0-B6BC-A18279F3EAE4}" dt="2019-11-13T05:30:34.058" v="1072" actId="14100"/>
      <pc:docMkLst>
        <pc:docMk/>
      </pc:docMkLst>
      <pc:sldChg chg="modSp">
        <pc:chgData name="Kulinich Bohdan" userId="48e65c9f34e137d0" providerId="LiveId" clId="{1662747A-D355-4BB0-B6BC-A18279F3EAE4}" dt="2019-11-10T11:41:49.678" v="33" actId="1076"/>
        <pc:sldMkLst>
          <pc:docMk/>
          <pc:sldMk cId="1088591982" sldId="256"/>
        </pc:sldMkLst>
        <pc:spChg chg="mod">
          <ac:chgData name="Kulinich Bohdan" userId="48e65c9f34e137d0" providerId="LiveId" clId="{1662747A-D355-4BB0-B6BC-A18279F3EAE4}" dt="2019-11-10T11:41:43.103" v="32" actId="1076"/>
          <ac:spMkLst>
            <pc:docMk/>
            <pc:sldMk cId="1088591982" sldId="256"/>
            <ac:spMk id="7" creationId="{00000000-0000-0000-0000-000000000000}"/>
          </ac:spMkLst>
        </pc:spChg>
        <pc:spChg chg="mod">
          <ac:chgData name="Kulinich Bohdan" userId="48e65c9f34e137d0" providerId="LiveId" clId="{1662747A-D355-4BB0-B6BC-A18279F3EAE4}" dt="2019-11-10T11:41:49.678" v="33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1662747A-D355-4BB0-B6BC-A18279F3EAE4}" dt="2019-11-10T11:41:22.283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modSp modAnim">
        <pc:chgData name="Kulinich Bohdan" userId="48e65c9f34e137d0" providerId="LiveId" clId="{1662747A-D355-4BB0-B6BC-A18279F3EAE4}" dt="2019-11-10T20:29:35.769" v="688" actId="113"/>
        <pc:sldMkLst>
          <pc:docMk/>
          <pc:sldMk cId="4214866131" sldId="261"/>
        </pc:sldMkLst>
        <pc:spChg chg="mod">
          <ac:chgData name="Kulinich Bohdan" userId="48e65c9f34e137d0" providerId="LiveId" clId="{1662747A-D355-4BB0-B6BC-A18279F3EAE4}" dt="2019-11-10T20:24:57.210" v="680" actId="1076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1662747A-D355-4BB0-B6BC-A18279F3EAE4}" dt="2019-11-10T20:29:32.617" v="686" actId="113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1662747A-D355-4BB0-B6BC-A18279F3EAE4}" dt="2019-11-10T20:29:35.769" v="688" actId="113"/>
          <ac:spMkLst>
            <pc:docMk/>
            <pc:sldMk cId="4214866131" sldId="261"/>
            <ac:spMk id="13" creationId="{9E200E27-E724-4B1E-8F28-9255204F97D5}"/>
          </ac:spMkLst>
        </pc:spChg>
        <pc:picChg chg="mod">
          <ac:chgData name="Kulinich Bohdan" userId="48e65c9f34e137d0" providerId="LiveId" clId="{1662747A-D355-4BB0-B6BC-A18279F3EAE4}" dt="2019-11-10T20:25:01.384" v="682" actId="1076"/>
          <ac:picMkLst>
            <pc:docMk/>
            <pc:sldMk cId="4214866131" sldId="261"/>
            <ac:picMk id="12" creationId="{00000000-0000-0000-0000-000000000000}"/>
          </ac:picMkLst>
        </pc:picChg>
      </pc:sldChg>
      <pc:sldChg chg="addSp delSp modSp modAnim">
        <pc:chgData name="Kulinich Bohdan" userId="48e65c9f34e137d0" providerId="LiveId" clId="{1662747A-D355-4BB0-B6BC-A18279F3EAE4}" dt="2019-11-13T05:30:34.058" v="1072" actId="14100"/>
        <pc:sldMkLst>
          <pc:docMk/>
          <pc:sldMk cId="3788696724" sldId="262"/>
        </pc:sldMkLst>
        <pc:spChg chg="mod ord">
          <ac:chgData name="Kulinich Bohdan" userId="48e65c9f34e137d0" providerId="LiveId" clId="{1662747A-D355-4BB0-B6BC-A18279F3EAE4}" dt="2019-11-12T05:52:44.524" v="957" actId="166"/>
          <ac:spMkLst>
            <pc:docMk/>
            <pc:sldMk cId="3788696724" sldId="262"/>
            <ac:spMk id="7" creationId="{00000000-0000-0000-0000-000000000000}"/>
          </ac:spMkLst>
        </pc:spChg>
        <pc:spChg chg="add mod ord">
          <ac:chgData name="Kulinich Bohdan" userId="48e65c9f34e137d0" providerId="LiveId" clId="{1662747A-D355-4BB0-B6BC-A18279F3EAE4}" dt="2019-11-12T06:11:46.341" v="1053" actId="170"/>
          <ac:spMkLst>
            <pc:docMk/>
            <pc:sldMk cId="3788696724" sldId="262"/>
            <ac:spMk id="8" creationId="{67A5F1DC-F054-435D-932A-7953B1AAC036}"/>
          </ac:spMkLst>
        </pc:spChg>
        <pc:spChg chg="add mod ord">
          <ac:chgData name="Kulinich Bohdan" userId="48e65c9f34e137d0" providerId="LiveId" clId="{1662747A-D355-4BB0-B6BC-A18279F3EAE4}" dt="2019-11-12T05:52:44.524" v="957" actId="166"/>
          <ac:spMkLst>
            <pc:docMk/>
            <pc:sldMk cId="3788696724" sldId="262"/>
            <ac:spMk id="11" creationId="{7C666D98-89D3-4BD4-AE68-B1E8B5A56694}"/>
          </ac:spMkLst>
        </pc:spChg>
        <pc:spChg chg="add mod ord">
          <ac:chgData name="Kulinich Bohdan" userId="48e65c9f34e137d0" providerId="LiveId" clId="{1662747A-D355-4BB0-B6BC-A18279F3EAE4}" dt="2019-11-12T05:52:44.524" v="957" actId="166"/>
          <ac:spMkLst>
            <pc:docMk/>
            <pc:sldMk cId="3788696724" sldId="262"/>
            <ac:spMk id="12" creationId="{851293EB-6571-43E6-B144-2120F854E52D}"/>
          </ac:spMkLst>
        </pc:spChg>
        <pc:spChg chg="add mod ord">
          <ac:chgData name="Kulinich Bohdan" userId="48e65c9f34e137d0" providerId="LiveId" clId="{1662747A-D355-4BB0-B6BC-A18279F3EAE4}" dt="2019-11-12T05:52:44.524" v="957" actId="166"/>
          <ac:spMkLst>
            <pc:docMk/>
            <pc:sldMk cId="3788696724" sldId="262"/>
            <ac:spMk id="13" creationId="{34951825-3FB3-49D5-A358-95B4FF422F43}"/>
          </ac:spMkLst>
        </pc:spChg>
        <pc:spChg chg="mod ord">
          <ac:chgData name="Kulinich Bohdan" userId="48e65c9f34e137d0" providerId="LiveId" clId="{1662747A-D355-4BB0-B6BC-A18279F3EAE4}" dt="2019-11-12T05:52:44.524" v="957" actId="166"/>
          <ac:spMkLst>
            <pc:docMk/>
            <pc:sldMk cId="3788696724" sldId="262"/>
            <ac:spMk id="33" creationId="{2A879808-617F-4DAB-B25A-1468A8864928}"/>
          </ac:spMkLst>
        </pc:spChg>
        <pc:spChg chg="mod ord">
          <ac:chgData name="Kulinich Bohdan" userId="48e65c9f34e137d0" providerId="LiveId" clId="{1662747A-D355-4BB0-B6BC-A18279F3EAE4}" dt="2019-11-12T05:52:44.524" v="957" actId="166"/>
          <ac:spMkLst>
            <pc:docMk/>
            <pc:sldMk cId="3788696724" sldId="262"/>
            <ac:spMk id="34" creationId="{FF77C08D-C0C3-4819-BE8B-B009E7652AB7}"/>
          </ac:spMkLst>
        </pc:spChg>
        <pc:spChg chg="add mod">
          <ac:chgData name="Kulinich Bohdan" userId="48e65c9f34e137d0" providerId="LiveId" clId="{1662747A-D355-4BB0-B6BC-A18279F3EAE4}" dt="2019-11-12T06:07:19.566" v="999" actId="14100"/>
          <ac:spMkLst>
            <pc:docMk/>
            <pc:sldMk cId="3788696724" sldId="262"/>
            <ac:spMk id="36" creationId="{A68548A1-582F-40CB-A567-8072D7A85ED1}"/>
          </ac:spMkLst>
        </pc:spChg>
        <pc:spChg chg="ord">
          <ac:chgData name="Kulinich Bohdan" userId="48e65c9f34e137d0" providerId="LiveId" clId="{1662747A-D355-4BB0-B6BC-A18279F3EAE4}" dt="2019-11-12T05:52:19.152" v="955" actId="166"/>
          <ac:spMkLst>
            <pc:docMk/>
            <pc:sldMk cId="3788696724" sldId="262"/>
            <ac:spMk id="37" creationId="{00000000-0000-0000-0000-000000000000}"/>
          </ac:spMkLst>
        </pc:spChg>
        <pc:spChg chg="add mod">
          <ac:chgData name="Kulinich Bohdan" userId="48e65c9f34e137d0" providerId="LiveId" clId="{1662747A-D355-4BB0-B6BC-A18279F3EAE4}" dt="2019-11-12T06:08:13.861" v="1005" actId="20577"/>
          <ac:spMkLst>
            <pc:docMk/>
            <pc:sldMk cId="3788696724" sldId="262"/>
            <ac:spMk id="38" creationId="{C5503AD3-09C1-4706-8503-85910F6DD09D}"/>
          </ac:spMkLst>
        </pc:spChg>
        <pc:spChg chg="add mod">
          <ac:chgData name="Kulinich Bohdan" userId="48e65c9f34e137d0" providerId="LiveId" clId="{1662747A-D355-4BB0-B6BC-A18279F3EAE4}" dt="2019-11-12T06:08:49.031" v="1016" actId="14100"/>
          <ac:spMkLst>
            <pc:docMk/>
            <pc:sldMk cId="3788696724" sldId="262"/>
            <ac:spMk id="39" creationId="{5FC7D60F-B7C0-4D1B-B721-D9432EFB6FC5}"/>
          </ac:spMkLst>
        </pc:spChg>
        <pc:spChg chg="mod">
          <ac:chgData name="Kulinich Bohdan" userId="48e65c9f34e137d0" providerId="LiveId" clId="{1662747A-D355-4BB0-B6BC-A18279F3EAE4}" dt="2019-11-13T05:30:34.058" v="1072" actId="14100"/>
          <ac:spMkLst>
            <pc:docMk/>
            <pc:sldMk cId="3788696724" sldId="262"/>
            <ac:spMk id="67" creationId="{D29E0914-331C-4F95-8556-4D43AC8CD3BC}"/>
          </ac:spMkLst>
        </pc:spChg>
        <pc:grpChg chg="add del mod">
          <ac:chgData name="Kulinich Bohdan" userId="48e65c9f34e137d0" providerId="LiveId" clId="{1662747A-D355-4BB0-B6BC-A18279F3EAE4}" dt="2019-11-12T05:52:50.182" v="958" actId="165"/>
          <ac:grpSpMkLst>
            <pc:docMk/>
            <pc:sldMk cId="3788696724" sldId="262"/>
            <ac:grpSpMk id="29" creationId="{02190E18-5982-42C6-899C-E0B433CCE541}"/>
          </ac:grpSpMkLst>
        </pc:grpChg>
        <pc:picChg chg="ord">
          <ac:chgData name="Kulinich Bohdan" userId="48e65c9f34e137d0" providerId="LiveId" clId="{1662747A-D355-4BB0-B6BC-A18279F3EAE4}" dt="2019-11-12T05:52:19.152" v="955" actId="166"/>
          <ac:picMkLst>
            <pc:docMk/>
            <pc:sldMk cId="3788696724" sldId="262"/>
            <ac:picMk id="2" creationId="{00000000-0000-0000-0000-000000000000}"/>
          </ac:picMkLst>
        </pc:picChg>
        <pc:picChg chg="mod topLvl">
          <ac:chgData name="Kulinich Bohdan" userId="48e65c9f34e137d0" providerId="LiveId" clId="{1662747A-D355-4BB0-B6BC-A18279F3EAE4}" dt="2019-11-12T05:52:50.182" v="958" actId="165"/>
          <ac:picMkLst>
            <pc:docMk/>
            <pc:sldMk cId="3788696724" sldId="262"/>
            <ac:picMk id="30" creationId="{E17EF66E-BC0D-4D98-8FFB-38027E9CE1D8}"/>
          </ac:picMkLst>
        </pc:picChg>
        <pc:picChg chg="mod topLvl">
          <ac:chgData name="Kulinich Bohdan" userId="48e65c9f34e137d0" providerId="LiveId" clId="{1662747A-D355-4BB0-B6BC-A18279F3EAE4}" dt="2019-11-12T05:52:50.182" v="958" actId="165"/>
          <ac:picMkLst>
            <pc:docMk/>
            <pc:sldMk cId="3788696724" sldId="262"/>
            <ac:picMk id="31" creationId="{B6277C99-F6F5-4808-8F38-5B10F0F87BC9}"/>
          </ac:picMkLst>
        </pc:picChg>
        <pc:picChg chg="mod topLvl">
          <ac:chgData name="Kulinich Bohdan" userId="48e65c9f34e137d0" providerId="LiveId" clId="{1662747A-D355-4BB0-B6BC-A18279F3EAE4}" dt="2019-11-12T05:52:50.182" v="958" actId="165"/>
          <ac:picMkLst>
            <pc:docMk/>
            <pc:sldMk cId="3788696724" sldId="262"/>
            <ac:picMk id="32" creationId="{6AE86872-27F6-44F4-B12E-626BA0A3D91F}"/>
          </ac:picMkLst>
        </pc:picChg>
        <pc:picChg chg="mod topLvl">
          <ac:chgData name="Kulinich Bohdan" userId="48e65c9f34e137d0" providerId="LiveId" clId="{1662747A-D355-4BB0-B6BC-A18279F3EAE4}" dt="2019-11-12T05:52:50.182" v="958" actId="165"/>
          <ac:picMkLst>
            <pc:docMk/>
            <pc:sldMk cId="3788696724" sldId="262"/>
            <ac:picMk id="35" creationId="{D84FD4F4-1746-4864-AD1E-AE36D6F30815}"/>
          </ac:picMkLst>
        </pc:picChg>
      </pc:sldChg>
      <pc:sldChg chg="addSp delSp modSp del modAnim">
        <pc:chgData name="Kulinich Bohdan" userId="48e65c9f34e137d0" providerId="LiveId" clId="{1662747A-D355-4BB0-B6BC-A18279F3EAE4}" dt="2019-11-10T15:06:30.159" v="438" actId="2696"/>
        <pc:sldMkLst>
          <pc:docMk/>
          <pc:sldMk cId="594277324" sldId="320"/>
        </pc:sldMkLst>
        <pc:spChg chg="add del mod">
          <ac:chgData name="Kulinich Bohdan" userId="48e65c9f34e137d0" providerId="LiveId" clId="{1662747A-D355-4BB0-B6BC-A18279F3EAE4}" dt="2019-11-10T12:39:23.421" v="283" actId="11529"/>
          <ac:spMkLst>
            <pc:docMk/>
            <pc:sldMk cId="594277324" sldId="320"/>
            <ac:spMk id="2" creationId="{183D469A-905D-4B7D-A483-7333AB9144C8}"/>
          </ac:spMkLst>
        </pc:spChg>
        <pc:spChg chg="add mod ord">
          <ac:chgData name="Kulinich Bohdan" userId="48e65c9f34e137d0" providerId="LiveId" clId="{1662747A-D355-4BB0-B6BC-A18279F3EAE4}" dt="2019-11-10T12:41:27.261" v="357" actId="170"/>
          <ac:spMkLst>
            <pc:docMk/>
            <pc:sldMk cId="594277324" sldId="320"/>
            <ac:spMk id="5" creationId="{1C93C7D8-C567-4238-AF63-E263F341910E}"/>
          </ac:spMkLst>
        </pc:spChg>
        <pc:spChg chg="mod ord">
          <ac:chgData name="Kulinich Bohdan" userId="48e65c9f34e137d0" providerId="LiveId" clId="{1662747A-D355-4BB0-B6BC-A18279F3EAE4}" dt="2019-11-10T14:55:18.853" v="402" actId="1076"/>
          <ac:spMkLst>
            <pc:docMk/>
            <pc:sldMk cId="594277324" sldId="320"/>
            <ac:spMk id="7" creationId="{00000000-0000-0000-0000-000000000000}"/>
          </ac:spMkLst>
        </pc:spChg>
        <pc:spChg chg="add mod">
          <ac:chgData name="Kulinich Bohdan" userId="48e65c9f34e137d0" providerId="LiveId" clId="{1662747A-D355-4BB0-B6BC-A18279F3EAE4}" dt="2019-11-10T14:49:30.969" v="373" actId="14100"/>
          <ac:spMkLst>
            <pc:docMk/>
            <pc:sldMk cId="594277324" sldId="320"/>
            <ac:spMk id="17" creationId="{EDC6561F-8900-4B60-A2DE-4E2045CAC3BC}"/>
          </ac:spMkLst>
        </pc:spChg>
        <pc:spChg chg="add mod">
          <ac:chgData name="Kulinich Bohdan" userId="48e65c9f34e137d0" providerId="LiveId" clId="{1662747A-D355-4BB0-B6BC-A18279F3EAE4}" dt="2019-11-10T14:50:05.225" v="381" actId="14100"/>
          <ac:spMkLst>
            <pc:docMk/>
            <pc:sldMk cId="594277324" sldId="320"/>
            <ac:spMk id="18" creationId="{BF7351B8-60C8-467D-98DA-A0D0891E66EC}"/>
          </ac:spMkLst>
        </pc:spChg>
        <pc:spChg chg="add mod">
          <ac:chgData name="Kulinich Bohdan" userId="48e65c9f34e137d0" providerId="LiveId" clId="{1662747A-D355-4BB0-B6BC-A18279F3EAE4}" dt="2019-11-10T14:50:41.039" v="387" actId="14100"/>
          <ac:spMkLst>
            <pc:docMk/>
            <pc:sldMk cId="594277324" sldId="320"/>
            <ac:spMk id="19" creationId="{AC60114E-2CF0-4F75-99A2-52EB322A3F3F}"/>
          </ac:spMkLst>
        </pc:spChg>
        <pc:spChg chg="mod ord">
          <ac:chgData name="Kulinich Bohdan" userId="48e65c9f34e137d0" providerId="LiveId" clId="{1662747A-D355-4BB0-B6BC-A18279F3EAE4}" dt="2019-11-10T14:55:18.853" v="402" actId="1076"/>
          <ac:spMkLst>
            <pc:docMk/>
            <pc:sldMk cId="594277324" sldId="320"/>
            <ac:spMk id="32" creationId="{C5493436-4817-49B2-B9CF-29EAA2820360}"/>
          </ac:spMkLst>
        </pc:spChg>
        <pc:spChg chg="mod ord">
          <ac:chgData name="Kulinich Bohdan" userId="48e65c9f34e137d0" providerId="LiveId" clId="{1662747A-D355-4BB0-B6BC-A18279F3EAE4}" dt="2019-11-10T14:55:18.853" v="402" actId="1076"/>
          <ac:spMkLst>
            <pc:docMk/>
            <pc:sldMk cId="594277324" sldId="320"/>
            <ac:spMk id="35" creationId="{6629D4B4-6B76-4D59-A58D-88633EFFD48F}"/>
          </ac:spMkLst>
        </pc:spChg>
        <pc:spChg chg="ord">
          <ac:chgData name="Kulinich Bohdan" userId="48e65c9f34e137d0" providerId="LiveId" clId="{1662747A-D355-4BB0-B6BC-A18279F3EAE4}" dt="2019-11-10T12:35:58.992" v="254" actId="166"/>
          <ac:spMkLst>
            <pc:docMk/>
            <pc:sldMk cId="594277324" sldId="320"/>
            <ac:spMk id="37" creationId="{00000000-0000-0000-0000-000000000000}"/>
          </ac:spMkLst>
        </pc:spChg>
        <pc:grpChg chg="add del mod">
          <ac:chgData name="Kulinich Bohdan" userId="48e65c9f34e137d0" providerId="LiveId" clId="{1662747A-D355-4BB0-B6BC-A18279F3EAE4}" dt="2019-11-10T12:37:30.161" v="265" actId="165"/>
          <ac:grpSpMkLst>
            <pc:docMk/>
            <pc:sldMk cId="594277324" sldId="320"/>
            <ac:grpSpMk id="10" creationId="{F168A735-7F34-4F93-8928-8AABB19FED42}"/>
          </ac:grpSpMkLst>
        </pc:grpChg>
        <pc:picChg chg="mod topLvl">
          <ac:chgData name="Kulinich Bohdan" userId="48e65c9f34e137d0" providerId="LiveId" clId="{1662747A-D355-4BB0-B6BC-A18279F3EAE4}" dt="2019-11-10T12:37:30.161" v="265" actId="165"/>
          <ac:picMkLst>
            <pc:docMk/>
            <pc:sldMk cId="594277324" sldId="320"/>
            <ac:picMk id="11" creationId="{0083BCF3-9169-4944-9F09-0976CF2DCBB0}"/>
          </ac:picMkLst>
        </pc:picChg>
        <pc:picChg chg="mod topLvl">
          <ac:chgData name="Kulinich Bohdan" userId="48e65c9f34e137d0" providerId="LiveId" clId="{1662747A-D355-4BB0-B6BC-A18279F3EAE4}" dt="2019-11-10T12:37:30.161" v="265" actId="165"/>
          <ac:picMkLst>
            <pc:docMk/>
            <pc:sldMk cId="594277324" sldId="320"/>
            <ac:picMk id="12" creationId="{3A8CB38A-503A-4575-A7CF-C602A3DA798C}"/>
          </ac:picMkLst>
        </pc:picChg>
        <pc:picChg chg="mod topLvl">
          <ac:chgData name="Kulinich Bohdan" userId="48e65c9f34e137d0" providerId="LiveId" clId="{1662747A-D355-4BB0-B6BC-A18279F3EAE4}" dt="2019-11-10T12:37:30.161" v="265" actId="165"/>
          <ac:picMkLst>
            <pc:docMk/>
            <pc:sldMk cId="594277324" sldId="320"/>
            <ac:picMk id="13" creationId="{E18FACA9-B263-4381-9040-F896BEEDC3CD}"/>
          </ac:picMkLst>
        </pc:picChg>
        <pc:picChg chg="mod topLvl">
          <ac:chgData name="Kulinich Bohdan" userId="48e65c9f34e137d0" providerId="LiveId" clId="{1662747A-D355-4BB0-B6BC-A18279F3EAE4}" dt="2019-11-10T12:37:30.161" v="265" actId="165"/>
          <ac:picMkLst>
            <pc:docMk/>
            <pc:sldMk cId="594277324" sldId="320"/>
            <ac:picMk id="14" creationId="{9843D6A9-1BB6-44F4-B81B-C8CEB702550B}"/>
          </ac:picMkLst>
        </pc:picChg>
        <pc:picChg chg="ord">
          <ac:chgData name="Kulinich Bohdan" userId="48e65c9f34e137d0" providerId="LiveId" clId="{1662747A-D355-4BB0-B6BC-A18279F3EAE4}" dt="2019-11-10T12:35:58.992" v="254" actId="166"/>
          <ac:picMkLst>
            <pc:docMk/>
            <pc:sldMk cId="594277324" sldId="320"/>
            <ac:picMk id="36" creationId="{00000000-0000-0000-0000-000000000000}"/>
          </ac:picMkLst>
        </pc:picChg>
      </pc:sldChg>
      <pc:sldChg chg="del">
        <pc:chgData name="Kulinich Bohdan" userId="48e65c9f34e137d0" providerId="LiveId" clId="{1662747A-D355-4BB0-B6BC-A18279F3EAE4}" dt="2019-11-10T12:01:38.151" v="36" actId="2696"/>
        <pc:sldMkLst>
          <pc:docMk/>
          <pc:sldMk cId="2320942944" sldId="326"/>
        </pc:sldMkLst>
      </pc:sldChg>
      <pc:sldChg chg="del">
        <pc:chgData name="Kulinich Bohdan" userId="48e65c9f34e137d0" providerId="LiveId" clId="{1662747A-D355-4BB0-B6BC-A18279F3EAE4}" dt="2019-11-10T11:59:27.475" v="34" actId="2696"/>
        <pc:sldMkLst>
          <pc:docMk/>
          <pc:sldMk cId="3156963683" sldId="334"/>
        </pc:sldMkLst>
      </pc:sldChg>
      <pc:sldChg chg="modSp">
        <pc:chgData name="Kulinich Bohdan" userId="48e65c9f34e137d0" providerId="LiveId" clId="{1662747A-D355-4BB0-B6BC-A18279F3EAE4}" dt="2019-11-10T15:14:46.348" v="486" actId="207"/>
        <pc:sldMkLst>
          <pc:docMk/>
          <pc:sldMk cId="3487309637" sldId="335"/>
        </pc:sldMkLst>
        <pc:spChg chg="mod">
          <ac:chgData name="Kulinich Bohdan" userId="48e65c9f34e137d0" providerId="LiveId" clId="{1662747A-D355-4BB0-B6BC-A18279F3EAE4}" dt="2019-11-10T14:49:54.834" v="378" actId="207"/>
          <ac:spMkLst>
            <pc:docMk/>
            <pc:sldMk cId="3487309637" sldId="335"/>
            <ac:spMk id="35" creationId="{00000000-0000-0000-0000-000000000000}"/>
          </ac:spMkLst>
        </pc:spChg>
        <pc:spChg chg="mod">
          <ac:chgData name="Kulinich Bohdan" userId="48e65c9f34e137d0" providerId="LiveId" clId="{1662747A-D355-4BB0-B6BC-A18279F3EAE4}" dt="2019-11-10T15:14:46.348" v="486" actId="207"/>
          <ac:spMkLst>
            <pc:docMk/>
            <pc:sldMk cId="3487309637" sldId="335"/>
            <ac:spMk id="55" creationId="{00000000-0000-0000-0000-000000000000}"/>
          </ac:spMkLst>
        </pc:spChg>
      </pc:sldChg>
      <pc:sldChg chg="del">
        <pc:chgData name="Kulinich Bohdan" userId="48e65c9f34e137d0" providerId="LiveId" clId="{1662747A-D355-4BB0-B6BC-A18279F3EAE4}" dt="2019-11-10T12:01:38.551" v="37" actId="2696"/>
        <pc:sldMkLst>
          <pc:docMk/>
          <pc:sldMk cId="2216048224" sldId="341"/>
        </pc:sldMkLst>
      </pc:sldChg>
      <pc:sldChg chg="addSp delSp modSp add del">
        <pc:chgData name="Kulinich Bohdan" userId="48e65c9f34e137d0" providerId="LiveId" clId="{1662747A-D355-4BB0-B6BC-A18279F3EAE4}" dt="2019-11-10T14:55:37.223" v="405" actId="2696"/>
        <pc:sldMkLst>
          <pc:docMk/>
          <pc:sldMk cId="2598815568" sldId="341"/>
        </pc:sldMkLst>
        <pc:grpChg chg="add del mod">
          <ac:chgData name="Kulinich Bohdan" userId="48e65c9f34e137d0" providerId="LiveId" clId="{1662747A-D355-4BB0-B6BC-A18279F3EAE4}" dt="2019-11-10T14:55:27.644" v="403" actId="478"/>
          <ac:grpSpMkLst>
            <pc:docMk/>
            <pc:sldMk cId="2598815568" sldId="341"/>
            <ac:grpSpMk id="12" creationId="{456218D5-7F91-47D2-A03D-3DC413E78B6A}"/>
          </ac:grpSpMkLst>
        </pc:grpChg>
        <pc:picChg chg="add del mod">
          <ac:chgData name="Kulinich Bohdan" userId="48e65c9f34e137d0" providerId="LiveId" clId="{1662747A-D355-4BB0-B6BC-A18279F3EAE4}" dt="2019-11-10T12:34:28.012" v="238" actId="478"/>
          <ac:picMkLst>
            <pc:docMk/>
            <pc:sldMk cId="2598815568" sldId="341"/>
            <ac:picMk id="3" creationId="{79E2C358-6571-4D63-9C1D-535DCA32670C}"/>
          </ac:picMkLst>
        </pc:picChg>
        <pc:picChg chg="add mod">
          <ac:chgData name="Kulinich Bohdan" userId="48e65c9f34e137d0" providerId="LiveId" clId="{1662747A-D355-4BB0-B6BC-A18279F3EAE4}" dt="2019-11-10T12:35:11.671" v="246" actId="164"/>
          <ac:picMkLst>
            <pc:docMk/>
            <pc:sldMk cId="2598815568" sldId="341"/>
            <ac:picMk id="5" creationId="{E824DA5A-D16A-4226-A188-6435944F42A1}"/>
          </ac:picMkLst>
        </pc:picChg>
        <pc:picChg chg="add mod">
          <ac:chgData name="Kulinich Bohdan" userId="48e65c9f34e137d0" providerId="LiveId" clId="{1662747A-D355-4BB0-B6BC-A18279F3EAE4}" dt="2019-11-10T12:35:11.671" v="246" actId="164"/>
          <ac:picMkLst>
            <pc:docMk/>
            <pc:sldMk cId="2598815568" sldId="341"/>
            <ac:picMk id="7" creationId="{75459711-D912-435B-AFE2-F2C772B749C5}"/>
          </ac:picMkLst>
        </pc:picChg>
        <pc:picChg chg="add mod">
          <ac:chgData name="Kulinich Bohdan" userId="48e65c9f34e137d0" providerId="LiveId" clId="{1662747A-D355-4BB0-B6BC-A18279F3EAE4}" dt="2019-11-10T12:35:11.671" v="246" actId="164"/>
          <ac:picMkLst>
            <pc:docMk/>
            <pc:sldMk cId="2598815568" sldId="341"/>
            <ac:picMk id="9" creationId="{D5227878-2B00-42E8-B893-B72AFFDBC38E}"/>
          </ac:picMkLst>
        </pc:picChg>
        <pc:picChg chg="add mod">
          <ac:chgData name="Kulinich Bohdan" userId="48e65c9f34e137d0" providerId="LiveId" clId="{1662747A-D355-4BB0-B6BC-A18279F3EAE4}" dt="2019-11-10T12:35:11.671" v="246" actId="164"/>
          <ac:picMkLst>
            <pc:docMk/>
            <pc:sldMk cId="2598815568" sldId="341"/>
            <ac:picMk id="11" creationId="{F307B388-06F0-4269-8238-25E0BD074BD8}"/>
          </ac:picMkLst>
        </pc:picChg>
      </pc:sldChg>
      <pc:sldChg chg="del">
        <pc:chgData name="Kulinich Bohdan" userId="48e65c9f34e137d0" providerId="LiveId" clId="{1662747A-D355-4BB0-B6BC-A18279F3EAE4}" dt="2019-11-10T12:01:37.811" v="35" actId="2696"/>
        <pc:sldMkLst>
          <pc:docMk/>
          <pc:sldMk cId="323459159" sldId="342"/>
        </pc:sldMkLst>
      </pc:sldChg>
      <pc:sldChg chg="addSp delSp modSp add del modAnim">
        <pc:chgData name="Kulinich Bohdan" userId="48e65c9f34e137d0" providerId="LiveId" clId="{1662747A-D355-4BB0-B6BC-A18279F3EAE4}" dt="2019-11-10T19:46:01.042" v="540" actId="1076"/>
        <pc:sldMkLst>
          <pc:docMk/>
          <pc:sldMk cId="2779518391" sldId="342"/>
        </pc:sldMkLst>
        <pc:spChg chg="add mod ord">
          <ac:chgData name="Kulinich Bohdan" userId="48e65c9f34e137d0" providerId="LiveId" clId="{1662747A-D355-4BB0-B6BC-A18279F3EAE4}" dt="2019-11-10T15:18:32.053" v="535" actId="170"/>
          <ac:spMkLst>
            <pc:docMk/>
            <pc:sldMk cId="2779518391" sldId="342"/>
            <ac:spMk id="2" creationId="{10A94156-80A4-4018-986B-AB09DDBFF3B6}"/>
          </ac:spMkLst>
        </pc:spChg>
        <pc:spChg chg="mod ord">
          <ac:chgData name="Kulinich Bohdan" userId="48e65c9f34e137d0" providerId="LiveId" clId="{1662747A-D355-4BB0-B6BC-A18279F3EAE4}" dt="2019-11-10T19:46:01.042" v="540" actId="1076"/>
          <ac:spMkLst>
            <pc:docMk/>
            <pc:sldMk cId="2779518391" sldId="342"/>
            <ac:spMk id="7" creationId="{00000000-0000-0000-0000-000000000000}"/>
          </ac:spMkLst>
        </pc:spChg>
        <pc:spChg chg="add mod">
          <ac:chgData name="Kulinich Bohdan" userId="48e65c9f34e137d0" providerId="LiveId" clId="{1662747A-D355-4BB0-B6BC-A18279F3EAE4}" dt="2019-11-10T15:14:14.384" v="481" actId="14100"/>
          <ac:spMkLst>
            <pc:docMk/>
            <pc:sldMk cId="2779518391" sldId="342"/>
            <ac:spMk id="26" creationId="{C83664DA-9754-47AE-93B1-87064F6E3D4E}"/>
          </ac:spMkLst>
        </pc:spChg>
        <pc:spChg chg="add mod">
          <ac:chgData name="Kulinich Bohdan" userId="48e65c9f34e137d0" providerId="LiveId" clId="{1662747A-D355-4BB0-B6BC-A18279F3EAE4}" dt="2019-11-10T15:14:54.748" v="489" actId="14100"/>
          <ac:spMkLst>
            <pc:docMk/>
            <pc:sldMk cId="2779518391" sldId="342"/>
            <ac:spMk id="27" creationId="{63C8AB4B-3D7F-41F7-B07D-6C81B32AD186}"/>
          </ac:spMkLst>
        </pc:spChg>
        <pc:spChg chg="add mod">
          <ac:chgData name="Kulinich Bohdan" userId="48e65c9f34e137d0" providerId="LiveId" clId="{1662747A-D355-4BB0-B6BC-A18279F3EAE4}" dt="2019-11-10T15:15:42.138" v="496"/>
          <ac:spMkLst>
            <pc:docMk/>
            <pc:sldMk cId="2779518391" sldId="342"/>
            <ac:spMk id="28" creationId="{EB56EA80-9042-49C7-A3F7-6ECC251DA2BF}"/>
          </ac:spMkLst>
        </pc:spChg>
        <pc:spChg chg="add mod">
          <ac:chgData name="Kulinich Bohdan" userId="48e65c9f34e137d0" providerId="LiveId" clId="{1662747A-D355-4BB0-B6BC-A18279F3EAE4}" dt="2019-11-10T15:16:21.808" v="501"/>
          <ac:spMkLst>
            <pc:docMk/>
            <pc:sldMk cId="2779518391" sldId="342"/>
            <ac:spMk id="29" creationId="{179E0322-9F6C-49D5-A1EF-3243A6CA1E28}"/>
          </ac:spMkLst>
        </pc:spChg>
        <pc:spChg chg="mod ord">
          <ac:chgData name="Kulinich Bohdan" userId="48e65c9f34e137d0" providerId="LiveId" clId="{1662747A-D355-4BB0-B6BC-A18279F3EAE4}" dt="2019-11-10T19:46:01.042" v="540" actId="1076"/>
          <ac:spMkLst>
            <pc:docMk/>
            <pc:sldMk cId="2779518391" sldId="342"/>
            <ac:spMk id="32" creationId="{C5493436-4817-49B2-B9CF-29EAA2820360}"/>
          </ac:spMkLst>
        </pc:spChg>
        <pc:spChg chg="mod ord">
          <ac:chgData name="Kulinich Bohdan" userId="48e65c9f34e137d0" providerId="LiveId" clId="{1662747A-D355-4BB0-B6BC-A18279F3EAE4}" dt="2019-11-10T19:46:01.042" v="540" actId="1076"/>
          <ac:spMkLst>
            <pc:docMk/>
            <pc:sldMk cId="2779518391" sldId="342"/>
            <ac:spMk id="35" creationId="{6629D4B4-6B76-4D59-A58D-88633EFFD48F}"/>
          </ac:spMkLst>
        </pc:spChg>
        <pc:spChg chg="ord">
          <ac:chgData name="Kulinich Bohdan" userId="48e65c9f34e137d0" providerId="LiveId" clId="{1662747A-D355-4BB0-B6BC-A18279F3EAE4}" dt="2019-11-10T15:08:17.159" v="451" actId="166"/>
          <ac:spMkLst>
            <pc:docMk/>
            <pc:sldMk cId="2779518391" sldId="342"/>
            <ac:spMk id="37" creationId="{00000000-0000-0000-0000-000000000000}"/>
          </ac:spMkLst>
        </pc:spChg>
        <pc:grpChg chg="add del mod">
          <ac:chgData name="Kulinich Bohdan" userId="48e65c9f34e137d0" providerId="LiveId" clId="{1662747A-D355-4BB0-B6BC-A18279F3EAE4}" dt="2019-11-10T15:08:43.919" v="455" actId="165"/>
          <ac:grpSpMkLst>
            <pc:docMk/>
            <pc:sldMk cId="2779518391" sldId="342"/>
            <ac:grpSpMk id="20" creationId="{8B8EB294-277F-40AE-8301-5A2EABBF311C}"/>
          </ac:grpSpMkLst>
        </pc:grpChg>
        <pc:picChg chg="mod topLvl">
          <ac:chgData name="Kulinich Bohdan" userId="48e65c9f34e137d0" providerId="LiveId" clId="{1662747A-D355-4BB0-B6BC-A18279F3EAE4}" dt="2019-11-10T15:08:56.418" v="457" actId="1076"/>
          <ac:picMkLst>
            <pc:docMk/>
            <pc:sldMk cId="2779518391" sldId="342"/>
            <ac:picMk id="21" creationId="{A19A202F-7968-4AB6-B8D8-BAB0501840B1}"/>
          </ac:picMkLst>
        </pc:picChg>
        <pc:picChg chg="mod topLvl">
          <ac:chgData name="Kulinich Bohdan" userId="48e65c9f34e137d0" providerId="LiveId" clId="{1662747A-D355-4BB0-B6BC-A18279F3EAE4}" dt="2019-11-10T15:08:56.418" v="457" actId="1076"/>
          <ac:picMkLst>
            <pc:docMk/>
            <pc:sldMk cId="2779518391" sldId="342"/>
            <ac:picMk id="22" creationId="{E74E7E6A-CCC4-44A2-A6F2-977B84391977}"/>
          </ac:picMkLst>
        </pc:picChg>
        <pc:picChg chg="mod topLvl">
          <ac:chgData name="Kulinich Bohdan" userId="48e65c9f34e137d0" providerId="LiveId" clId="{1662747A-D355-4BB0-B6BC-A18279F3EAE4}" dt="2019-11-10T15:08:56.418" v="457" actId="1076"/>
          <ac:picMkLst>
            <pc:docMk/>
            <pc:sldMk cId="2779518391" sldId="342"/>
            <ac:picMk id="23" creationId="{C464A08E-70E3-4DAF-8C16-CA252EC4B071}"/>
          </ac:picMkLst>
        </pc:picChg>
        <pc:picChg chg="mod topLvl">
          <ac:chgData name="Kulinich Bohdan" userId="48e65c9f34e137d0" providerId="LiveId" clId="{1662747A-D355-4BB0-B6BC-A18279F3EAE4}" dt="2019-11-10T15:08:56.418" v="457" actId="1076"/>
          <ac:picMkLst>
            <pc:docMk/>
            <pc:sldMk cId="2779518391" sldId="342"/>
            <ac:picMk id="24" creationId="{ECA6F427-121D-465B-8EA2-07CBB38E2073}"/>
          </ac:picMkLst>
        </pc:picChg>
        <pc:picChg chg="mod topLvl">
          <ac:chgData name="Kulinich Bohdan" userId="48e65c9f34e137d0" providerId="LiveId" clId="{1662747A-D355-4BB0-B6BC-A18279F3EAE4}" dt="2019-11-10T15:08:56.418" v="457" actId="1076"/>
          <ac:picMkLst>
            <pc:docMk/>
            <pc:sldMk cId="2779518391" sldId="342"/>
            <ac:picMk id="25" creationId="{0405E70D-47EC-46DE-B868-2B8615527BD3}"/>
          </ac:picMkLst>
        </pc:picChg>
        <pc:picChg chg="ord">
          <ac:chgData name="Kulinich Bohdan" userId="48e65c9f34e137d0" providerId="LiveId" clId="{1662747A-D355-4BB0-B6BC-A18279F3EAE4}" dt="2019-11-10T15:08:17.159" v="451" actId="166"/>
          <ac:picMkLst>
            <pc:docMk/>
            <pc:sldMk cId="2779518391" sldId="342"/>
            <ac:picMk id="36" creationId="{00000000-0000-0000-0000-000000000000}"/>
          </ac:picMkLst>
        </pc:picChg>
      </pc:sldChg>
      <pc:sldChg chg="addSp delSp modSp">
        <pc:chgData name="Kulinich Bohdan" userId="48e65c9f34e137d0" providerId="LiveId" clId="{1662747A-D355-4BB0-B6BC-A18279F3EAE4}" dt="2019-11-12T06:17:59.944" v="1065" actId="478"/>
        <pc:sldMkLst>
          <pc:docMk/>
          <pc:sldMk cId="1051571081" sldId="343"/>
        </pc:sldMkLst>
        <pc:grpChg chg="add del mod">
          <ac:chgData name="Kulinich Bohdan" userId="48e65c9f34e137d0" providerId="LiveId" clId="{1662747A-D355-4BB0-B6BC-A18279F3EAE4}" dt="2019-11-12T06:17:59.944" v="1065" actId="478"/>
          <ac:grpSpMkLst>
            <pc:docMk/>
            <pc:sldMk cId="1051571081" sldId="343"/>
            <ac:grpSpMk id="10" creationId="{D1F4266A-72A3-41C5-8DA6-64F8ABBF041C}"/>
          </ac:grpSpMkLst>
        </pc:grpChg>
        <pc:grpChg chg="del">
          <ac:chgData name="Kulinich Bohdan" userId="48e65c9f34e137d0" providerId="LiveId" clId="{1662747A-D355-4BB0-B6BC-A18279F3EAE4}" dt="2019-11-12T05:51:11.729" v="940" actId="478"/>
          <ac:grpSpMkLst>
            <pc:docMk/>
            <pc:sldMk cId="1051571081" sldId="343"/>
            <ac:grpSpMk id="25" creationId="{2E593667-5DAC-485A-B8FD-B900EF227F9E}"/>
          </ac:grpSpMkLst>
        </pc:grpChg>
        <pc:picChg chg="add mod">
          <ac:chgData name="Kulinich Bohdan" userId="48e65c9f34e137d0" providerId="LiveId" clId="{1662747A-D355-4BB0-B6BC-A18279F3EAE4}" dt="2019-11-12T05:51:54.652" v="949" actId="164"/>
          <ac:picMkLst>
            <pc:docMk/>
            <pc:sldMk cId="1051571081" sldId="343"/>
            <ac:picMk id="3" creationId="{9EC9837D-56E5-41D3-9F11-2FEEC04692DD}"/>
          </ac:picMkLst>
        </pc:picChg>
        <pc:picChg chg="add mod">
          <ac:chgData name="Kulinich Bohdan" userId="48e65c9f34e137d0" providerId="LiveId" clId="{1662747A-D355-4BB0-B6BC-A18279F3EAE4}" dt="2019-11-12T05:51:54.652" v="949" actId="164"/>
          <ac:picMkLst>
            <pc:docMk/>
            <pc:sldMk cId="1051571081" sldId="343"/>
            <ac:picMk id="5" creationId="{8E071372-CD12-4B90-9DDC-344C6CFFD49C}"/>
          </ac:picMkLst>
        </pc:picChg>
        <pc:picChg chg="add mod">
          <ac:chgData name="Kulinich Bohdan" userId="48e65c9f34e137d0" providerId="LiveId" clId="{1662747A-D355-4BB0-B6BC-A18279F3EAE4}" dt="2019-11-12T05:51:54.652" v="949" actId="164"/>
          <ac:picMkLst>
            <pc:docMk/>
            <pc:sldMk cId="1051571081" sldId="343"/>
            <ac:picMk id="7" creationId="{A5065B71-6401-4C4C-B6CD-DA94DC19D1D3}"/>
          </ac:picMkLst>
        </pc:picChg>
        <pc:picChg chg="add mod">
          <ac:chgData name="Kulinich Bohdan" userId="48e65c9f34e137d0" providerId="LiveId" clId="{1662747A-D355-4BB0-B6BC-A18279F3EAE4}" dt="2019-11-12T05:51:54.652" v="949" actId="164"/>
          <ac:picMkLst>
            <pc:docMk/>
            <pc:sldMk cId="1051571081" sldId="343"/>
            <ac:picMk id="9" creationId="{57618DC3-A041-4969-8C97-7A47374C7210}"/>
          </ac:picMkLst>
        </pc:picChg>
      </pc:sldChg>
      <pc:sldChg chg="del">
        <pc:chgData name="Kulinich Bohdan" userId="48e65c9f34e137d0" providerId="LiveId" clId="{1662747A-D355-4BB0-B6BC-A18279F3EAE4}" dt="2019-11-10T12:01:39.121" v="38" actId="2696"/>
        <pc:sldMkLst>
          <pc:docMk/>
          <pc:sldMk cId="1776717782" sldId="343"/>
        </pc:sldMkLst>
      </pc:sldChg>
      <pc:sldChg chg="addSp modSp add del">
        <pc:chgData name="Kulinich Bohdan" userId="48e65c9f34e137d0" providerId="LiveId" clId="{1662747A-D355-4BB0-B6BC-A18279F3EAE4}" dt="2019-11-10T19:46:38.076" v="541" actId="2696"/>
        <pc:sldMkLst>
          <pc:docMk/>
          <pc:sldMk cId="3106017995" sldId="343"/>
        </pc:sldMkLst>
        <pc:grpChg chg="add mod">
          <ac:chgData name="Kulinich Bohdan" userId="48e65c9f34e137d0" providerId="LiveId" clId="{1662747A-D355-4BB0-B6BC-A18279F3EAE4}" dt="2019-11-10T15:07:39.399" v="446" actId="164"/>
          <ac:grpSpMkLst>
            <pc:docMk/>
            <pc:sldMk cId="3106017995" sldId="343"/>
            <ac:grpSpMk id="12" creationId="{B8E37965-8F1A-4DD8-B618-FA74A079C96D}"/>
          </ac:grpSpMkLst>
        </pc:grpChg>
        <pc:picChg chg="add mod">
          <ac:chgData name="Kulinich Bohdan" userId="48e65c9f34e137d0" providerId="LiveId" clId="{1662747A-D355-4BB0-B6BC-A18279F3EAE4}" dt="2019-11-10T15:07:39.399" v="446" actId="164"/>
          <ac:picMkLst>
            <pc:docMk/>
            <pc:sldMk cId="3106017995" sldId="343"/>
            <ac:picMk id="3" creationId="{2DA856C9-391E-4D02-BEBE-D51500C81D45}"/>
          </ac:picMkLst>
        </pc:picChg>
        <pc:picChg chg="add mod">
          <ac:chgData name="Kulinich Bohdan" userId="48e65c9f34e137d0" providerId="LiveId" clId="{1662747A-D355-4BB0-B6BC-A18279F3EAE4}" dt="2019-11-10T15:07:39.399" v="446" actId="164"/>
          <ac:picMkLst>
            <pc:docMk/>
            <pc:sldMk cId="3106017995" sldId="343"/>
            <ac:picMk id="5" creationId="{57165C49-B501-43B0-8BC5-B47202A606A2}"/>
          </ac:picMkLst>
        </pc:picChg>
        <pc:picChg chg="add mod">
          <ac:chgData name="Kulinich Bohdan" userId="48e65c9f34e137d0" providerId="LiveId" clId="{1662747A-D355-4BB0-B6BC-A18279F3EAE4}" dt="2019-11-10T15:07:39.399" v="446" actId="164"/>
          <ac:picMkLst>
            <pc:docMk/>
            <pc:sldMk cId="3106017995" sldId="343"/>
            <ac:picMk id="7" creationId="{D92B543D-D3FC-4A2A-B1BA-73A282B2F2AF}"/>
          </ac:picMkLst>
        </pc:picChg>
        <pc:picChg chg="add mod">
          <ac:chgData name="Kulinich Bohdan" userId="48e65c9f34e137d0" providerId="LiveId" clId="{1662747A-D355-4BB0-B6BC-A18279F3EAE4}" dt="2019-11-10T15:07:39.399" v="446" actId="164"/>
          <ac:picMkLst>
            <pc:docMk/>
            <pc:sldMk cId="3106017995" sldId="343"/>
            <ac:picMk id="9" creationId="{D62F8550-6686-4027-89BB-D28401F51A1D}"/>
          </ac:picMkLst>
        </pc:picChg>
        <pc:picChg chg="add mod">
          <ac:chgData name="Kulinich Bohdan" userId="48e65c9f34e137d0" providerId="LiveId" clId="{1662747A-D355-4BB0-B6BC-A18279F3EAE4}" dt="2019-11-10T15:07:39.399" v="446" actId="164"/>
          <ac:picMkLst>
            <pc:docMk/>
            <pc:sldMk cId="3106017995" sldId="343"/>
            <ac:picMk id="11" creationId="{B88A52A7-9489-4AAC-8903-20DD1718FA7F}"/>
          </ac:picMkLst>
        </pc:picChg>
      </pc:sldChg>
      <pc:sldChg chg="del">
        <pc:chgData name="Kulinich Bohdan" userId="48e65c9f34e137d0" providerId="LiveId" clId="{1662747A-D355-4BB0-B6BC-A18279F3EAE4}" dt="2019-11-10T12:01:39.571" v="39" actId="2696"/>
        <pc:sldMkLst>
          <pc:docMk/>
          <pc:sldMk cId="2249825847" sldId="344"/>
        </pc:sldMkLst>
      </pc:sldChg>
    </pc:docChg>
  </pc:docChgLst>
  <pc:docChgLst>
    <pc:chgData name="Kulinich Bohdan" userId="48e65c9f34e137d0" providerId="LiveId" clId="{348857A1-0F7B-B349-8E22-31F619EA26DF}"/>
    <pc:docChg chg="modSld">
      <pc:chgData name="Kulinich Bohdan" userId="48e65c9f34e137d0" providerId="LiveId" clId="{348857A1-0F7B-B349-8E22-31F619EA26DF}" dt="2024-02-08T19:48:38.026" v="0" actId="20577"/>
      <pc:docMkLst>
        <pc:docMk/>
      </pc:docMkLst>
      <pc:sldChg chg="modSp">
        <pc:chgData name="Kulinich Bohdan" userId="48e65c9f34e137d0" providerId="LiveId" clId="{348857A1-0F7B-B349-8E22-31F619EA26DF}" dt="2024-02-08T19:48:38.026" v="0" actId="20577"/>
        <pc:sldMkLst>
          <pc:docMk/>
          <pc:sldMk cId="2747872797" sldId="303"/>
        </pc:sldMkLst>
        <pc:spChg chg="mod">
          <ac:chgData name="Kulinich Bohdan" userId="48e65c9f34e137d0" providerId="LiveId" clId="{348857A1-0F7B-B349-8E22-31F619EA26DF}" dt="2024-02-08T19:48:38.026" v="0" actId="20577"/>
          <ac:spMkLst>
            <pc:docMk/>
            <pc:sldMk cId="2747872797" sldId="303"/>
            <ac:spMk id="7" creationId="{00000000-0000-0000-0000-000000000000}"/>
          </ac:spMkLst>
        </pc:spChg>
      </pc:sldChg>
    </pc:docChg>
  </pc:docChgLst>
  <pc:docChgLst>
    <pc:chgData name="Kulinich Bohdan" userId="48e65c9f34e137d0" providerId="LiveId" clId="{AA8232F2-4DF3-4AE9-8393-601677EC3ABF}"/>
    <pc:docChg chg="undo custSel addSld delSld modSld sldOrd">
      <pc:chgData name="Kulinich Bohdan" userId="48e65c9f34e137d0" providerId="LiveId" clId="{AA8232F2-4DF3-4AE9-8393-601677EC3ABF}" dt="2019-10-24T14:57:55.708" v="3434" actId="2696"/>
      <pc:docMkLst>
        <pc:docMk/>
      </pc:docMkLst>
      <pc:sldChg chg="modSp">
        <pc:chgData name="Kulinich Bohdan" userId="48e65c9f34e137d0" providerId="LiveId" clId="{AA8232F2-4DF3-4AE9-8393-601677EC3ABF}" dt="2019-10-19T19:48:18.793" v="109" actId="20577"/>
        <pc:sldMkLst>
          <pc:docMk/>
          <pc:sldMk cId="1088591982" sldId="256"/>
        </pc:sldMkLst>
        <pc:spChg chg="mod">
          <ac:chgData name="Kulinich Bohdan" userId="48e65c9f34e137d0" providerId="LiveId" clId="{AA8232F2-4DF3-4AE9-8393-601677EC3ABF}" dt="2019-10-19T19:48:18.793" v="109" actId="20577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AA8232F2-4DF3-4AE9-8393-601677EC3ABF}" dt="2019-10-19T19:42:06.620" v="3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addSp delSp modSp delAnim modAnim">
        <pc:chgData name="Kulinich Bohdan" userId="48e65c9f34e137d0" providerId="LiveId" clId="{AA8232F2-4DF3-4AE9-8393-601677EC3ABF}" dt="2019-10-21T20:16:58.742" v="984"/>
        <pc:sldMkLst>
          <pc:docMk/>
          <pc:sldMk cId="4214866131" sldId="261"/>
        </pc:sldMkLst>
        <pc:spChg chg="mod">
          <ac:chgData name="Kulinich Bohdan" userId="48e65c9f34e137d0" providerId="LiveId" clId="{AA8232F2-4DF3-4AE9-8393-601677EC3ABF}" dt="2019-10-21T19:46:59.052" v="706" actId="1076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AA8232F2-4DF3-4AE9-8393-601677EC3ABF}" dt="2019-10-21T19:46:59.052" v="706" actId="1076"/>
          <ac:spMkLst>
            <pc:docMk/>
            <pc:sldMk cId="4214866131" sldId="261"/>
            <ac:spMk id="9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42:43.746" v="674" actId="478"/>
          <ac:spMkLst>
            <pc:docMk/>
            <pc:sldMk cId="4214866131" sldId="261"/>
            <ac:spMk id="10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41:19.929" v="629" actId="478"/>
          <ac:spMkLst>
            <pc:docMk/>
            <pc:sldMk cId="4214866131" sldId="261"/>
            <ac:spMk id="11" creationId="{8AFCAAB1-DD9C-4F46-A76A-3545ACD64ACA}"/>
          </ac:spMkLst>
        </pc:spChg>
        <pc:spChg chg="add mod">
          <ac:chgData name="Kulinich Bohdan" userId="48e65c9f34e137d0" providerId="LiveId" clId="{AA8232F2-4DF3-4AE9-8393-601677EC3ABF}" dt="2019-10-21T19:46:59.052" v="706" actId="1076"/>
          <ac:spMkLst>
            <pc:docMk/>
            <pc:sldMk cId="4214866131" sldId="261"/>
            <ac:spMk id="13" creationId="{9E200E27-E724-4B1E-8F28-9255204F97D5}"/>
          </ac:spMkLst>
        </pc:spChg>
      </pc:sldChg>
      <pc:sldChg chg="addSp delSp modSp delAnim modAnim">
        <pc:chgData name="Kulinich Bohdan" userId="48e65c9f34e137d0" providerId="LiveId" clId="{AA8232F2-4DF3-4AE9-8393-601677EC3ABF}" dt="2019-10-22T04:44:00.939" v="1407"/>
        <pc:sldMkLst>
          <pc:docMk/>
          <pc:sldMk cId="3788696724" sldId="262"/>
        </pc:sldMkLst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5" creationId="{CE6EB958-1398-4012-883A-A06DEAFAED6C}"/>
          </ac:spMkLst>
        </pc:spChg>
        <pc:spChg chg="mod">
          <ac:chgData name="Kulinich Bohdan" userId="48e65c9f34e137d0" providerId="LiveId" clId="{AA8232F2-4DF3-4AE9-8393-601677EC3ABF}" dt="2019-10-21T19:49:52.244" v="763" actId="1076"/>
          <ac:spMkLst>
            <pc:docMk/>
            <pc:sldMk cId="3788696724" sldId="262"/>
            <ac:spMk id="7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49:39.998" v="755" actId="478"/>
          <ac:spMkLst>
            <pc:docMk/>
            <pc:sldMk cId="3788696724" sldId="262"/>
            <ac:spMk id="8" creationId="{B510CD27-329E-4F4E-A32D-2BA9289CCE3E}"/>
          </ac:spMkLst>
        </pc:spChg>
        <pc:spChg chg="del">
          <ac:chgData name="Kulinich Bohdan" userId="48e65c9f34e137d0" providerId="LiveId" clId="{AA8232F2-4DF3-4AE9-8393-601677EC3ABF}" dt="2019-10-21T19:49:38.458" v="753" actId="478"/>
          <ac:spMkLst>
            <pc:docMk/>
            <pc:sldMk cId="3788696724" sldId="262"/>
            <ac:spMk id="9" creationId="{EEF9D7B8-FB5A-4238-A628-BFF07BCB07EB}"/>
          </ac:spMkLst>
        </pc:spChg>
        <pc:spChg chg="del">
          <ac:chgData name="Kulinich Bohdan" userId="48e65c9f34e137d0" providerId="LiveId" clId="{AA8232F2-4DF3-4AE9-8393-601677EC3ABF}" dt="2019-10-21T19:49:46.548" v="760" actId="478"/>
          <ac:spMkLst>
            <pc:docMk/>
            <pc:sldMk cId="3788696724" sldId="262"/>
            <ac:spMk id="17" creationId="{9F30F723-8944-45E9-B877-43EFDDDE9CB6}"/>
          </ac:spMkLst>
        </pc:spChg>
        <pc:spChg chg="del">
          <ac:chgData name="Kulinich Bohdan" userId="48e65c9f34e137d0" providerId="LiveId" clId="{AA8232F2-4DF3-4AE9-8393-601677EC3ABF}" dt="2019-10-21T19:49:45.676" v="759" actId="478"/>
          <ac:spMkLst>
            <pc:docMk/>
            <pc:sldMk cId="3788696724" sldId="262"/>
            <ac:spMk id="21" creationId="{21E14B42-7A42-4452-9890-90E9EF82D82C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3" creationId="{ED4A0E00-1138-4758-B5E0-8614520B9D9A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4" creationId="{E4A7371D-531A-49A0-B971-DA18D499C3B9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5" creationId="{92C2F6E1-92EB-45A9-A6B4-8A0F4E368127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6" creationId="{020CB8B9-572B-495D-97DB-12F196E5CA54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7" creationId="{7D069905-0563-4BDA-8273-B4B612FE0D2D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8" creationId="{D51BFC5D-554F-41EF-ADEE-62BA203AEA03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9" creationId="{21667546-73CD-4379-847B-E81152C03D73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30" creationId="{043DC47B-5110-4CB0-AB8A-4C7170CD570C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31" creationId="{1C29F569-7012-4741-A148-042546EF93C3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32" creationId="{870D5A62-E0C9-4B6C-83F4-1963ABDD79F6}"/>
          </ac:spMkLst>
        </pc:spChg>
        <pc:spChg chg="add mod">
          <ac:chgData name="Kulinich Bohdan" userId="48e65c9f34e137d0" providerId="LiveId" clId="{AA8232F2-4DF3-4AE9-8393-601677EC3ABF}" dt="2019-10-21T19:51:40.898" v="807" actId="120"/>
          <ac:spMkLst>
            <pc:docMk/>
            <pc:sldMk cId="3788696724" sldId="262"/>
            <ac:spMk id="33" creationId="{2A879808-617F-4DAB-B25A-1468A8864928}"/>
          </ac:spMkLst>
        </pc:spChg>
        <pc:spChg chg="add mod">
          <ac:chgData name="Kulinich Bohdan" userId="48e65c9f34e137d0" providerId="LiveId" clId="{AA8232F2-4DF3-4AE9-8393-601677EC3ABF}" dt="2019-10-21T19:53:35.352" v="847" actId="20577"/>
          <ac:spMkLst>
            <pc:docMk/>
            <pc:sldMk cId="3788696724" sldId="262"/>
            <ac:spMk id="34" creationId="{FF77C08D-C0C3-4819-BE8B-B009E7652AB7}"/>
          </ac:spMkLst>
        </pc:spChg>
        <pc:picChg chg="del">
          <ac:chgData name="Kulinich Bohdan" userId="48e65c9f34e137d0" providerId="LiveId" clId="{AA8232F2-4DF3-4AE9-8393-601677EC3ABF}" dt="2019-10-21T19:49:48.475" v="762" actId="478"/>
          <ac:picMkLst>
            <pc:docMk/>
            <pc:sldMk cId="3788696724" sldId="262"/>
            <ac:picMk id="15" creationId="{61B917E8-A509-428A-999B-21DDD0B3586E}"/>
          </ac:picMkLst>
        </pc:picChg>
        <pc:picChg chg="del">
          <ac:chgData name="Kulinich Bohdan" userId="48e65c9f34e137d0" providerId="LiveId" clId="{AA8232F2-4DF3-4AE9-8393-601677EC3ABF}" dt="2019-10-21T19:49:44.591" v="758" actId="478"/>
          <ac:picMkLst>
            <pc:docMk/>
            <pc:sldMk cId="3788696724" sldId="262"/>
            <ac:picMk id="16" creationId="{59ACC612-E412-43F6-9A13-42325B49C1D8}"/>
          </ac:picMkLst>
        </pc:picChg>
        <pc:picChg chg="del">
          <ac:chgData name="Kulinich Bohdan" userId="48e65c9f34e137d0" providerId="LiveId" clId="{AA8232F2-4DF3-4AE9-8393-601677EC3ABF}" dt="2019-10-21T19:49:40.527" v="756" actId="478"/>
          <ac:picMkLst>
            <pc:docMk/>
            <pc:sldMk cId="3788696724" sldId="262"/>
            <ac:picMk id="20" creationId="{5447F61C-7322-4400-89FE-2C3CACF759EF}"/>
          </ac:picMkLst>
        </pc:picChg>
        <pc:picChg chg="del">
          <ac:chgData name="Kulinich Bohdan" userId="48e65c9f34e137d0" providerId="LiveId" clId="{AA8232F2-4DF3-4AE9-8393-601677EC3ABF}" dt="2019-10-21T19:49:39.249" v="754" actId="478"/>
          <ac:picMkLst>
            <pc:docMk/>
            <pc:sldMk cId="3788696724" sldId="262"/>
            <ac:picMk id="22" creationId="{55310815-2BC9-4D49-ACB6-270B95040DB7}"/>
          </ac:picMkLst>
        </pc:picChg>
        <pc:cxnChg chg="del">
          <ac:chgData name="Kulinich Bohdan" userId="48e65c9f34e137d0" providerId="LiveId" clId="{AA8232F2-4DF3-4AE9-8393-601677EC3ABF}" dt="2019-10-21T19:49:47.340" v="761" actId="478"/>
          <ac:cxnSpMkLst>
            <pc:docMk/>
            <pc:sldMk cId="3788696724" sldId="262"/>
            <ac:cxnSpMk id="6" creationId="{AC383748-5FF0-4D07-979D-5765A7E2CBA1}"/>
          </ac:cxnSpMkLst>
        </pc:cxnChg>
        <pc:cxnChg chg="del">
          <ac:chgData name="Kulinich Bohdan" userId="48e65c9f34e137d0" providerId="LiveId" clId="{AA8232F2-4DF3-4AE9-8393-601677EC3ABF}" dt="2019-10-21T19:49:42.678" v="757" actId="478"/>
          <ac:cxnSpMkLst>
            <pc:docMk/>
            <pc:sldMk cId="3788696724" sldId="262"/>
            <ac:cxnSpMk id="12" creationId="{AB5EC3E6-0D7C-4DB0-965C-6795BDB0FA78}"/>
          </ac:cxnSpMkLst>
        </pc:cxnChg>
        <pc:cxnChg chg="del">
          <ac:chgData name="Kulinich Bohdan" userId="48e65c9f34e137d0" providerId="LiveId" clId="{AA8232F2-4DF3-4AE9-8393-601677EC3ABF}" dt="2019-10-21T19:49:42.678" v="757" actId="478"/>
          <ac:cxnSpMkLst>
            <pc:docMk/>
            <pc:sldMk cId="3788696724" sldId="262"/>
            <ac:cxnSpMk id="19" creationId="{9567FB03-04E3-4A51-8232-AE27E6C2F366}"/>
          </ac:cxnSpMkLst>
        </pc:cxnChg>
      </pc:sldChg>
      <pc:sldChg chg="addSp delSp modSp delAnim modAnim">
        <pc:chgData name="Kulinich Bohdan" userId="48e65c9f34e137d0" providerId="LiveId" clId="{AA8232F2-4DF3-4AE9-8393-601677EC3ABF}" dt="2019-10-21T20:44:09.033" v="994"/>
        <pc:sldMkLst>
          <pc:docMk/>
          <pc:sldMk cId="3950386982" sldId="263"/>
        </pc:sldMkLst>
        <pc:spChg chg="mod">
          <ac:chgData name="Kulinich Bohdan" userId="48e65c9f34e137d0" providerId="LiveId" clId="{AA8232F2-4DF3-4AE9-8393-601677EC3ABF}" dt="2019-10-21T20:43:52.768" v="990" actId="1076"/>
          <ac:spMkLst>
            <pc:docMk/>
            <pc:sldMk cId="3950386982" sldId="263"/>
            <ac:spMk id="7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55:12.714" v="852" actId="478"/>
          <ac:spMkLst>
            <pc:docMk/>
            <pc:sldMk cId="3950386982" sldId="263"/>
            <ac:spMk id="15" creationId="{0887291D-D596-40AC-80EE-43AB923EEA00}"/>
          </ac:spMkLst>
        </pc:spChg>
        <pc:spChg chg="del">
          <ac:chgData name="Kulinich Bohdan" userId="48e65c9f34e137d0" providerId="LiveId" clId="{AA8232F2-4DF3-4AE9-8393-601677EC3ABF}" dt="2019-10-21T19:55:07.584" v="848" actId="478"/>
          <ac:spMkLst>
            <pc:docMk/>
            <pc:sldMk cId="3950386982" sldId="263"/>
            <ac:spMk id="16" creationId="{2FC24984-61CF-4779-8EB7-77ED4C525AE2}"/>
          </ac:spMkLst>
        </pc:spChg>
        <pc:spChg chg="del">
          <ac:chgData name="Kulinich Bohdan" userId="48e65c9f34e137d0" providerId="LiveId" clId="{AA8232F2-4DF3-4AE9-8393-601677EC3ABF}" dt="2019-10-21T19:55:07.584" v="848" actId="478"/>
          <ac:spMkLst>
            <pc:docMk/>
            <pc:sldMk cId="3950386982" sldId="263"/>
            <ac:spMk id="18" creationId="{51ADF073-2BBC-447C-B849-2051B66FAF06}"/>
          </ac:spMkLst>
        </pc:spChg>
        <pc:spChg chg="add mod">
          <ac:chgData name="Kulinich Bohdan" userId="48e65c9f34e137d0" providerId="LiveId" clId="{AA8232F2-4DF3-4AE9-8393-601677EC3ABF}" dt="2019-10-21T20:43:52.768" v="990" actId="1076"/>
          <ac:spMkLst>
            <pc:docMk/>
            <pc:sldMk cId="3950386982" sldId="263"/>
            <ac:spMk id="19" creationId="{8FDCA725-314F-4711-919D-02C28519B6BF}"/>
          </ac:spMkLst>
        </pc:spChg>
        <pc:spChg chg="del">
          <ac:chgData name="Kulinich Bohdan" userId="48e65c9f34e137d0" providerId="LiveId" clId="{AA8232F2-4DF3-4AE9-8393-601677EC3ABF}" dt="2019-10-21T19:55:09.904" v="851" actId="478"/>
          <ac:spMkLst>
            <pc:docMk/>
            <pc:sldMk cId="3950386982" sldId="263"/>
            <ac:spMk id="24" creationId="{BB27CA8C-D053-4FD9-BEAF-B5948DE8710A}"/>
          </ac:spMkLst>
        </pc:spChg>
        <pc:spChg chg="del">
          <ac:chgData name="Kulinich Bohdan" userId="48e65c9f34e137d0" providerId="LiveId" clId="{AA8232F2-4DF3-4AE9-8393-601677EC3ABF}" dt="2019-10-21T19:55:07.584" v="848" actId="478"/>
          <ac:spMkLst>
            <pc:docMk/>
            <pc:sldMk cId="3950386982" sldId="263"/>
            <ac:spMk id="29" creationId="{0C0CF4B4-D430-46B6-8A32-8272252EA1E9}"/>
          </ac:spMkLst>
        </pc:spChg>
        <pc:picChg chg="del">
          <ac:chgData name="Kulinich Bohdan" userId="48e65c9f34e137d0" providerId="LiveId" clId="{AA8232F2-4DF3-4AE9-8393-601677EC3ABF}" dt="2019-10-21T19:55:13.330" v="853" actId="478"/>
          <ac:picMkLst>
            <pc:docMk/>
            <pc:sldMk cId="3950386982" sldId="263"/>
            <ac:picMk id="10" creationId="{42A5A43A-0738-417B-B884-F0AA81899F40}"/>
          </ac:picMkLst>
        </pc:picChg>
        <pc:picChg chg="del">
          <ac:chgData name="Kulinich Bohdan" userId="48e65c9f34e137d0" providerId="LiveId" clId="{AA8232F2-4DF3-4AE9-8393-601677EC3ABF}" dt="2019-10-21T19:55:09.223" v="850" actId="478"/>
          <ac:picMkLst>
            <pc:docMk/>
            <pc:sldMk cId="3950386982" sldId="263"/>
            <ac:picMk id="11" creationId="{2CB939DE-14B4-4214-8109-14EFD23EBE19}"/>
          </ac:picMkLst>
        </pc:picChg>
        <pc:picChg chg="add">
          <ac:chgData name="Kulinich Bohdan" userId="48e65c9f34e137d0" providerId="LiveId" clId="{AA8232F2-4DF3-4AE9-8393-601677EC3ABF}" dt="2019-10-21T20:43:49.530" v="988"/>
          <ac:picMkLst>
            <pc:docMk/>
            <pc:sldMk cId="3950386982" sldId="263"/>
            <ac:picMk id="21" creationId="{A7FF7DA8-592A-468E-A56F-DAB9A0AFE876}"/>
          </ac:picMkLst>
        </pc:picChg>
        <pc:cxnChg chg="del">
          <ac:chgData name="Kulinich Bohdan" userId="48e65c9f34e137d0" providerId="LiveId" clId="{AA8232F2-4DF3-4AE9-8393-601677EC3ABF}" dt="2019-10-21T19:55:08.585" v="849" actId="478"/>
          <ac:cxnSpMkLst>
            <pc:docMk/>
            <pc:sldMk cId="3950386982" sldId="263"/>
            <ac:cxnSpMk id="6" creationId="{68238E0F-28D1-4C03-B093-7EDC48FB2913}"/>
          </ac:cxnSpMkLst>
        </pc:cxnChg>
        <pc:cxnChg chg="del">
          <ac:chgData name="Kulinich Bohdan" userId="48e65c9f34e137d0" providerId="LiveId" clId="{AA8232F2-4DF3-4AE9-8393-601677EC3ABF}" dt="2019-10-21T19:55:07.584" v="848" actId="478"/>
          <ac:cxnSpMkLst>
            <pc:docMk/>
            <pc:sldMk cId="3950386982" sldId="263"/>
            <ac:cxnSpMk id="17" creationId="{B98EA95B-4D84-4B8D-B17A-C10BD0BBA701}"/>
          </ac:cxnSpMkLst>
        </pc:cxnChg>
        <pc:cxnChg chg="del">
          <ac:chgData name="Kulinich Bohdan" userId="48e65c9f34e137d0" providerId="LiveId" clId="{AA8232F2-4DF3-4AE9-8393-601677EC3ABF}" dt="2019-10-21T19:55:07.584" v="848" actId="478"/>
          <ac:cxnSpMkLst>
            <pc:docMk/>
            <pc:sldMk cId="3950386982" sldId="263"/>
            <ac:cxnSpMk id="20" creationId="{DC0EAA1E-50C2-47E2-8D72-CDC81B761F97}"/>
          </ac:cxnSpMkLst>
        </pc:cxnChg>
        <pc:cxnChg chg="del">
          <ac:chgData name="Kulinich Bohdan" userId="48e65c9f34e137d0" providerId="LiveId" clId="{AA8232F2-4DF3-4AE9-8393-601677EC3ABF}" dt="2019-10-21T19:55:07.584" v="848" actId="478"/>
          <ac:cxnSpMkLst>
            <pc:docMk/>
            <pc:sldMk cId="3950386982" sldId="263"/>
            <ac:cxnSpMk id="23" creationId="{1815591E-E284-4511-8653-0A936FA362F3}"/>
          </ac:cxnSpMkLst>
        </pc:cxnChg>
      </pc:sldChg>
      <pc:sldChg chg="modSp">
        <pc:chgData name="Kulinich Bohdan" userId="48e65c9f34e137d0" providerId="LiveId" clId="{AA8232F2-4DF3-4AE9-8393-601677EC3ABF}" dt="2019-10-24T14:34:36.197" v="3433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AA8232F2-4DF3-4AE9-8393-601677EC3ABF}" dt="2019-10-24T14:26:02.388" v="3272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AA8232F2-4DF3-4AE9-8393-601677EC3ABF}" dt="2019-10-24T14:28:37.858" v="3351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AA8232F2-4DF3-4AE9-8393-601677EC3ABF}" dt="2019-10-24T14:31:12.723" v="3404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AA8232F2-4DF3-4AE9-8393-601677EC3ABF}" dt="2019-10-24T14:34:36.197" v="3433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del">
        <pc:chgData name="Kulinich Bohdan" userId="48e65c9f34e137d0" providerId="LiveId" clId="{AA8232F2-4DF3-4AE9-8393-601677EC3ABF}" dt="2019-10-21T17:23:55.869" v="142" actId="2696"/>
        <pc:sldMkLst>
          <pc:docMk/>
          <pc:sldMk cId="4256551153" sldId="287"/>
        </pc:sldMkLst>
      </pc:sldChg>
      <pc:sldChg chg="addSp delSp modSp delAnim modAnim">
        <pc:chgData name="Kulinich Bohdan" userId="48e65c9f34e137d0" providerId="LiveId" clId="{AA8232F2-4DF3-4AE9-8393-601677EC3ABF}" dt="2019-10-24T09:40:53.582" v="3042"/>
        <pc:sldMkLst>
          <pc:docMk/>
          <pc:sldMk cId="3718271295" sldId="304"/>
        </pc:sldMkLst>
        <pc:spChg chg="add del mod">
          <ac:chgData name="Kulinich Bohdan" userId="48e65c9f34e137d0" providerId="LiveId" clId="{AA8232F2-4DF3-4AE9-8393-601677EC3ABF}" dt="2019-10-22T04:38:58.919" v="1344" actId="11529"/>
          <ac:spMkLst>
            <pc:docMk/>
            <pc:sldMk cId="3718271295" sldId="304"/>
            <ac:spMk id="5" creationId="{7619B81A-2388-425A-AE7E-CC31654AE326}"/>
          </ac:spMkLst>
        </pc:spChg>
        <pc:spChg chg="mod ord">
          <ac:chgData name="Kulinich Bohdan" userId="48e65c9f34e137d0" providerId="LiveId" clId="{AA8232F2-4DF3-4AE9-8393-601677EC3ABF}" dt="2019-10-22T03:45:48.860" v="1263" actId="14100"/>
          <ac:spMkLst>
            <pc:docMk/>
            <pc:sldMk cId="3718271295" sldId="304"/>
            <ac:spMk id="7" creationId="{00000000-0000-0000-0000-000000000000}"/>
          </ac:spMkLst>
        </pc:spChg>
        <pc:spChg chg="del mod ord">
          <ac:chgData name="Kulinich Bohdan" userId="48e65c9f34e137d0" providerId="LiveId" clId="{AA8232F2-4DF3-4AE9-8393-601677EC3ABF}" dt="2019-10-22T03:45:35.598" v="1261" actId="478"/>
          <ac:spMkLst>
            <pc:docMk/>
            <pc:sldMk cId="3718271295" sldId="304"/>
            <ac:spMk id="8" creationId="{0C95F657-AC32-4B0F-B74B-7A2811596A45}"/>
          </ac:spMkLst>
        </pc:spChg>
        <pc:spChg chg="del mod ord">
          <ac:chgData name="Kulinich Bohdan" userId="48e65c9f34e137d0" providerId="LiveId" clId="{AA8232F2-4DF3-4AE9-8393-601677EC3ABF}" dt="2019-10-22T03:45:36.887" v="1262" actId="478"/>
          <ac:spMkLst>
            <pc:docMk/>
            <pc:sldMk cId="3718271295" sldId="304"/>
            <ac:spMk id="9" creationId="{83FE6409-AD8F-4BB2-A55E-79A7F1760873}"/>
          </ac:spMkLst>
        </pc:spChg>
        <pc:spChg chg="add mod ord">
          <ac:chgData name="Kulinich Bohdan" userId="48e65c9f34e137d0" providerId="LiveId" clId="{AA8232F2-4DF3-4AE9-8393-601677EC3ABF}" dt="2019-10-22T04:42:28.247" v="1396" actId="171"/>
          <ac:spMkLst>
            <pc:docMk/>
            <pc:sldMk cId="3718271295" sldId="304"/>
            <ac:spMk id="10" creationId="{17855E0F-604F-4FB4-9548-9CBEE3942FAF}"/>
          </ac:spMkLst>
        </pc:spChg>
        <pc:spChg chg="add mod">
          <ac:chgData name="Kulinich Bohdan" userId="48e65c9f34e137d0" providerId="LiveId" clId="{AA8232F2-4DF3-4AE9-8393-601677EC3ABF}" dt="2019-10-21T20:45:12.822" v="1067" actId="571"/>
          <ac:spMkLst>
            <pc:docMk/>
            <pc:sldMk cId="3718271295" sldId="304"/>
            <ac:spMk id="10" creationId="{2A3D34F7-046E-4191-B7FA-AD07180F74D2}"/>
          </ac:spMkLst>
        </pc:spChg>
        <pc:spChg chg="add mod">
          <ac:chgData name="Kulinich Bohdan" userId="48e65c9f34e137d0" providerId="LiveId" clId="{AA8232F2-4DF3-4AE9-8393-601677EC3ABF}" dt="2019-10-21T20:45:12.822" v="1067" actId="571"/>
          <ac:spMkLst>
            <pc:docMk/>
            <pc:sldMk cId="3718271295" sldId="304"/>
            <ac:spMk id="11" creationId="{70786F47-7015-43EA-BD07-1BBBAFD51276}"/>
          </ac:spMkLst>
        </pc:spChg>
        <pc:spChg chg="add mod">
          <ac:chgData name="Kulinich Bohdan" userId="48e65c9f34e137d0" providerId="LiveId" clId="{AA8232F2-4DF3-4AE9-8393-601677EC3ABF}" dt="2019-10-21T20:45:12.822" v="1067" actId="571"/>
          <ac:spMkLst>
            <pc:docMk/>
            <pc:sldMk cId="3718271295" sldId="304"/>
            <ac:spMk id="12" creationId="{3AB05AFA-138F-45D3-A8C0-75612011B125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6" creationId="{63D8F193-2E6B-41FD-B375-9089473392F6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7" creationId="{05EB6EDC-CC4E-4BCD-85F6-5AC95E8C48EC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8" creationId="{15085810-1B38-443F-8FCA-E6AA7670AC68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9" creationId="{D0C68CAD-98A7-4068-836E-32AE24EDCA52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20" creationId="{441A0066-6D20-4742-A25A-B590E291BDEC}"/>
          </ac:spMkLst>
        </pc:spChg>
        <pc:spChg chg="add mod or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23" creationId="{DB8CF129-1FE6-4538-85D0-4D90E642C434}"/>
          </ac:spMkLst>
        </pc:spChg>
        <pc:spChg chg="ord">
          <ac:chgData name="Kulinich Bohdan" userId="48e65c9f34e137d0" providerId="LiveId" clId="{AA8232F2-4DF3-4AE9-8393-601677EC3ABF}" dt="2019-10-22T04:37:02.382" v="1333" actId="166"/>
          <ac:spMkLst>
            <pc:docMk/>
            <pc:sldMk cId="3718271295" sldId="304"/>
            <ac:spMk id="37" creationId="{00000000-0000-0000-0000-000000000000}"/>
          </ac:spMkLst>
        </pc:spChg>
        <pc:grpChg chg="add del mod">
          <ac:chgData name="Kulinich Bohdan" userId="48e65c9f34e137d0" providerId="LiveId" clId="{AA8232F2-4DF3-4AE9-8393-601677EC3ABF}" dt="2019-10-21T21:05:24.267" v="1109" actId="165"/>
          <ac:grpSpMkLst>
            <pc:docMk/>
            <pc:sldMk cId="3718271295" sldId="304"/>
            <ac:grpSpMk id="13" creationId="{5E5F4D33-06CB-47D4-8BE7-64FC704823B2}"/>
          </ac:grpSpMkLst>
        </pc:grpChg>
        <pc:grpChg chg="add del mod">
          <ac:chgData name="Kulinich Bohdan" userId="48e65c9f34e137d0" providerId="LiveId" clId="{AA8232F2-4DF3-4AE9-8393-601677EC3ABF}" dt="2019-10-22T04:37:13.903" v="1335" actId="165"/>
          <ac:grpSpMkLst>
            <pc:docMk/>
            <pc:sldMk cId="3718271295" sldId="304"/>
            <ac:grpSpMk id="21" creationId="{55A16037-23F5-4A8C-BD25-74BAD378BA30}"/>
          </ac:grpSpMkLst>
        </pc:grpChg>
        <pc:picChg chg="del ord">
          <ac:chgData name="Kulinich Bohdan" userId="48e65c9f34e137d0" providerId="LiveId" clId="{AA8232F2-4DF3-4AE9-8393-601677EC3ABF}" dt="2019-10-24T09:40:42.500" v="3038" actId="478"/>
          <ac:picMkLst>
            <pc:docMk/>
            <pc:sldMk cId="3718271295" sldId="304"/>
            <ac:picMk id="2" creationId="{00000000-0000-0000-0000-000000000000}"/>
          </ac:picMkLst>
        </pc:picChg>
        <pc:picChg chg="mod topLvl modCrop">
          <ac:chgData name="Kulinich Bohdan" userId="48e65c9f34e137d0" providerId="LiveId" clId="{AA8232F2-4DF3-4AE9-8393-601677EC3ABF}" dt="2019-10-21T21:13:25.849" v="1260" actId="1076"/>
          <ac:picMkLst>
            <pc:docMk/>
            <pc:sldMk cId="3718271295" sldId="304"/>
            <ac:picMk id="14" creationId="{2CD24108-4B44-4081-9F32-F328DC36C36B}"/>
          </ac:picMkLst>
        </pc:picChg>
        <pc:picChg chg="mod topLvl modCrop">
          <ac:chgData name="Kulinich Bohdan" userId="48e65c9f34e137d0" providerId="LiveId" clId="{AA8232F2-4DF3-4AE9-8393-601677EC3ABF}" dt="2019-10-21T21:13:25.849" v="1260" actId="1076"/>
          <ac:picMkLst>
            <pc:docMk/>
            <pc:sldMk cId="3718271295" sldId="304"/>
            <ac:picMk id="15" creationId="{EA23DC97-4990-47AF-8D60-767BCC52D283}"/>
          </ac:picMkLst>
        </pc:picChg>
        <pc:picChg chg="mod topLvl">
          <ac:chgData name="Kulinich Bohdan" userId="48e65c9f34e137d0" providerId="LiveId" clId="{AA8232F2-4DF3-4AE9-8393-601677EC3ABF}" dt="2019-10-22T04:37:13.903" v="1335" actId="165"/>
          <ac:picMkLst>
            <pc:docMk/>
            <pc:sldMk cId="3718271295" sldId="304"/>
            <ac:picMk id="22" creationId="{4D367CC8-71BE-49D5-AFB4-85AFA070A59E}"/>
          </ac:picMkLst>
        </pc:picChg>
        <pc:picChg chg="mod topLvl">
          <ac:chgData name="Kulinich Bohdan" userId="48e65c9f34e137d0" providerId="LiveId" clId="{AA8232F2-4DF3-4AE9-8393-601677EC3ABF}" dt="2019-10-22T04:37:13.903" v="1335" actId="165"/>
          <ac:picMkLst>
            <pc:docMk/>
            <pc:sldMk cId="3718271295" sldId="304"/>
            <ac:picMk id="25" creationId="{6CFA9382-1CE4-4EC0-8117-28622AA6E9F7}"/>
          </ac:picMkLst>
        </pc:picChg>
        <pc:picChg chg="del">
          <ac:chgData name="Kulinich Bohdan" userId="48e65c9f34e137d0" providerId="LiveId" clId="{AA8232F2-4DF3-4AE9-8393-601677EC3ABF}" dt="2019-10-21T20:45:27.495" v="1071" actId="478"/>
          <ac:picMkLst>
            <pc:docMk/>
            <pc:sldMk cId="3718271295" sldId="304"/>
            <ac:picMk id="30" creationId="{00000000-0000-0000-0000-000000000000}"/>
          </ac:picMkLst>
        </pc:picChg>
        <pc:picChg chg="add">
          <ac:chgData name="Kulinich Bohdan" userId="48e65c9f34e137d0" providerId="LiveId" clId="{AA8232F2-4DF3-4AE9-8393-601677EC3ABF}" dt="2019-10-24T09:40:43.552" v="3039"/>
          <ac:picMkLst>
            <pc:docMk/>
            <pc:sldMk cId="3718271295" sldId="304"/>
            <ac:picMk id="36" creationId="{78270365-1D9E-49C8-AE45-69E4F35C15C4}"/>
          </ac:picMkLst>
        </pc:picChg>
        <pc:cxnChg chg="add mod ord">
          <ac:chgData name="Kulinich Bohdan" userId="48e65c9f34e137d0" providerId="LiveId" clId="{AA8232F2-4DF3-4AE9-8393-601677EC3ABF}" dt="2019-10-21T21:13:25.849" v="1260" actId="1076"/>
          <ac:cxnSpMkLst>
            <pc:docMk/>
            <pc:sldMk cId="3718271295" sldId="304"/>
            <ac:cxnSpMk id="6" creationId="{06871A91-426B-407B-9A94-10294481C267}"/>
          </ac:cxnSpMkLst>
        </pc:cxnChg>
        <pc:cxnChg chg="add mod ord">
          <ac:chgData name="Kulinich Bohdan" userId="48e65c9f34e137d0" providerId="LiveId" clId="{AA8232F2-4DF3-4AE9-8393-601677EC3ABF}" dt="2019-10-22T04:42:39.961" v="1401" actId="170"/>
          <ac:cxnSpMkLst>
            <pc:docMk/>
            <pc:sldMk cId="3718271295" sldId="304"/>
            <ac:cxnSpMk id="12" creationId="{56CFA129-0AC8-42C8-A2A9-AF3406C849DF}"/>
          </ac:cxnSpMkLst>
        </pc:cxnChg>
        <pc:cxnChg chg="add mod ord">
          <ac:chgData name="Kulinich Bohdan" userId="48e65c9f34e137d0" providerId="LiveId" clId="{AA8232F2-4DF3-4AE9-8393-601677EC3ABF}" dt="2019-10-21T21:13:25.849" v="1260" actId="1076"/>
          <ac:cxnSpMkLst>
            <pc:docMk/>
            <pc:sldMk cId="3718271295" sldId="304"/>
            <ac:cxnSpMk id="24" creationId="{0F46F953-237A-4255-996A-D28242F39CCA}"/>
          </ac:cxnSpMkLst>
        </pc:cxnChg>
      </pc:sldChg>
      <pc:sldChg chg="modAnim">
        <pc:chgData name="Kulinich Bohdan" userId="48e65c9f34e137d0" providerId="LiveId" clId="{AA8232F2-4DF3-4AE9-8393-601677EC3ABF}" dt="2019-10-24T09:42:15.895" v="3063"/>
        <pc:sldMkLst>
          <pc:docMk/>
          <pc:sldMk cId="2523760687" sldId="305"/>
        </pc:sldMkLst>
      </pc:sldChg>
      <pc:sldChg chg="del">
        <pc:chgData name="Kulinich Bohdan" userId="48e65c9f34e137d0" providerId="LiveId" clId="{AA8232F2-4DF3-4AE9-8393-601677EC3ABF}" dt="2019-10-21T18:04:18.474" v="356" actId="2696"/>
        <pc:sldMkLst>
          <pc:docMk/>
          <pc:sldMk cId="105372732" sldId="309"/>
        </pc:sldMkLst>
      </pc:sldChg>
      <pc:sldChg chg="del">
        <pc:chgData name="Kulinich Bohdan" userId="48e65c9f34e137d0" providerId="LiveId" clId="{AA8232F2-4DF3-4AE9-8393-601677EC3ABF}" dt="2019-10-19T19:51:22.135" v="111" actId="2696"/>
        <pc:sldMkLst>
          <pc:docMk/>
          <pc:sldMk cId="3061842496" sldId="312"/>
        </pc:sldMkLst>
      </pc:sldChg>
      <pc:sldChg chg="del">
        <pc:chgData name="Kulinich Bohdan" userId="48e65c9f34e137d0" providerId="LiveId" clId="{AA8232F2-4DF3-4AE9-8393-601677EC3ABF}" dt="2019-10-24T09:31:39.601" v="2947" actId="2696"/>
        <pc:sldMkLst>
          <pc:docMk/>
          <pc:sldMk cId="2224457566" sldId="314"/>
        </pc:sldMkLst>
      </pc:sldChg>
      <pc:sldChg chg="del">
        <pc:chgData name="Kulinich Bohdan" userId="48e65c9f34e137d0" providerId="LiveId" clId="{AA8232F2-4DF3-4AE9-8393-601677EC3ABF}" dt="2019-10-24T09:31:39.061" v="2946" actId="2696"/>
        <pc:sldMkLst>
          <pc:docMk/>
          <pc:sldMk cId="1811028756" sldId="317"/>
        </pc:sldMkLst>
      </pc:sldChg>
      <pc:sldChg chg="del">
        <pc:chgData name="Kulinich Bohdan" userId="48e65c9f34e137d0" providerId="LiveId" clId="{AA8232F2-4DF3-4AE9-8393-601677EC3ABF}" dt="2019-10-24T09:31:40.071" v="2948" actId="2696"/>
        <pc:sldMkLst>
          <pc:docMk/>
          <pc:sldMk cId="1170001482" sldId="318"/>
        </pc:sldMkLst>
      </pc:sldChg>
      <pc:sldChg chg="addSp delSp modSp delAnim modAnim">
        <pc:chgData name="Kulinich Bohdan" userId="48e65c9f34e137d0" providerId="LiveId" clId="{AA8232F2-4DF3-4AE9-8393-601677EC3ABF}" dt="2019-10-24T09:39:00.310" v="3035"/>
        <pc:sldMkLst>
          <pc:docMk/>
          <pc:sldMk cId="594277324" sldId="320"/>
        </pc:sldMkLst>
        <pc:spChg chg="mod">
          <ac:chgData name="Kulinich Bohdan" userId="48e65c9f34e137d0" providerId="LiveId" clId="{AA8232F2-4DF3-4AE9-8393-601677EC3ABF}" dt="2019-10-21T20:16:28.243" v="981" actId="1076"/>
          <ac:spMkLst>
            <pc:docMk/>
            <pc:sldMk cId="594277324" sldId="320"/>
            <ac:spMk id="7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11" creationId="{D89C47A6-4F93-4733-B20F-E23A0F240194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15" creationId="{B9526E46-520D-4933-9122-A7B4257BBF7E}"/>
          </ac:spMkLst>
        </pc:spChg>
        <pc:spChg chg="del">
          <ac:chgData name="Kulinich Bohdan" userId="48e65c9f34e137d0" providerId="LiveId" clId="{AA8232F2-4DF3-4AE9-8393-601677EC3ABF}" dt="2019-10-21T17:36:56.053" v="305" actId="478"/>
          <ac:spMkLst>
            <pc:docMk/>
            <pc:sldMk cId="594277324" sldId="320"/>
            <ac:spMk id="27" creationId="{07E9E0E6-B599-4575-B36C-9A000695514C}"/>
          </ac:spMkLst>
        </pc:spChg>
        <pc:spChg chg="del">
          <ac:chgData name="Kulinich Bohdan" userId="48e65c9f34e137d0" providerId="LiveId" clId="{AA8232F2-4DF3-4AE9-8393-601677EC3ABF}" dt="2019-10-21T17:36:58.967" v="306" actId="478"/>
          <ac:spMkLst>
            <pc:docMk/>
            <pc:sldMk cId="594277324" sldId="320"/>
            <ac:spMk id="28" creationId="{6FB16B8B-6E38-40ED-9FF9-4AAC6109186D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29" creationId="{7FB6F70A-D536-4976-B1CB-3EFBEBB38181}"/>
          </ac:spMkLst>
        </pc:spChg>
        <pc:spChg chg="add del mod">
          <ac:chgData name="Kulinich Bohdan" userId="48e65c9f34e137d0" providerId="LiveId" clId="{AA8232F2-4DF3-4AE9-8393-601677EC3ABF}" dt="2019-10-21T19:31:32.380" v="584" actId="478"/>
          <ac:spMkLst>
            <pc:docMk/>
            <pc:sldMk cId="594277324" sldId="320"/>
            <ac:spMk id="31" creationId="{E77A0788-2A6E-482A-B7DB-4A515D6A7FD9}"/>
          </ac:spMkLst>
        </pc:spChg>
        <pc:spChg chg="add mod">
          <ac:chgData name="Kulinich Bohdan" userId="48e65c9f34e137d0" providerId="LiveId" clId="{AA8232F2-4DF3-4AE9-8393-601677EC3ABF}" dt="2019-10-21T20:16:28.243" v="981" actId="1076"/>
          <ac:spMkLst>
            <pc:docMk/>
            <pc:sldMk cId="594277324" sldId="320"/>
            <ac:spMk id="32" creationId="{C5493436-4817-49B2-B9CF-29EAA2820360}"/>
          </ac:spMkLst>
        </pc:spChg>
        <pc:spChg chg="add del mod">
          <ac:chgData name="Kulinich Bohdan" userId="48e65c9f34e137d0" providerId="LiveId" clId="{AA8232F2-4DF3-4AE9-8393-601677EC3ABF}" dt="2019-10-21T19:31:34.315" v="585" actId="478"/>
          <ac:spMkLst>
            <pc:docMk/>
            <pc:sldMk cId="594277324" sldId="320"/>
            <ac:spMk id="33" creationId="{952F5529-608F-4A68-82BD-6A733BA27F9E}"/>
          </ac:spMkLst>
        </pc:spChg>
        <pc:spChg chg="add mod">
          <ac:chgData name="Kulinich Bohdan" userId="48e65c9f34e137d0" providerId="LiveId" clId="{AA8232F2-4DF3-4AE9-8393-601677EC3ABF}" dt="2019-10-21T20:16:28.243" v="981" actId="1076"/>
          <ac:spMkLst>
            <pc:docMk/>
            <pc:sldMk cId="594277324" sldId="320"/>
            <ac:spMk id="35" creationId="{6629D4B4-6B76-4D59-A58D-88633EFFD48F}"/>
          </ac:spMkLst>
        </pc:spChg>
        <pc:spChg chg="add del mod">
          <ac:chgData name="Kulinich Bohdan" userId="48e65c9f34e137d0" providerId="LiveId" clId="{AA8232F2-4DF3-4AE9-8393-601677EC3ABF}" dt="2019-10-21T18:26:26.704" v="563" actId="478"/>
          <ac:spMkLst>
            <pc:docMk/>
            <pc:sldMk cId="594277324" sldId="320"/>
            <ac:spMk id="38" creationId="{04639D42-A164-4383-9341-CAB1835F7A66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43" creationId="{7FE5FD76-C11D-4CF9-BFD0-AFE974594937}"/>
          </ac:spMkLst>
        </pc:spChg>
        <pc:spChg chg="del">
          <ac:chgData name="Kulinich Bohdan" userId="48e65c9f34e137d0" providerId="LiveId" clId="{AA8232F2-4DF3-4AE9-8393-601677EC3ABF}" dt="2019-10-21T17:36:56.053" v="305" actId="478"/>
          <ac:spMkLst>
            <pc:docMk/>
            <pc:sldMk cId="594277324" sldId="320"/>
            <ac:spMk id="44" creationId="{6A5AA91C-0BF0-4051-9160-A48C618BFAB3}"/>
          </ac:spMkLst>
        </pc:spChg>
        <pc:spChg chg="del">
          <ac:chgData name="Kulinich Bohdan" userId="48e65c9f34e137d0" providerId="LiveId" clId="{AA8232F2-4DF3-4AE9-8393-601677EC3ABF}" dt="2019-10-21T17:36:58.967" v="306" actId="478"/>
          <ac:spMkLst>
            <pc:docMk/>
            <pc:sldMk cId="594277324" sldId="320"/>
            <ac:spMk id="45" creationId="{2B6F65D5-AAAA-4360-9379-4E27E701310E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50" creationId="{0D8A31B0-65B0-4E45-84D0-92379FCB2380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51" creationId="{180427BA-0755-4883-AADE-A984039BB921}"/>
          </ac:spMkLst>
        </pc:spChg>
        <pc:spChg chg="del">
          <ac:chgData name="Kulinich Bohdan" userId="48e65c9f34e137d0" providerId="LiveId" clId="{AA8232F2-4DF3-4AE9-8393-601677EC3ABF}" dt="2019-10-21T17:36:56.053" v="305" actId="478"/>
          <ac:spMkLst>
            <pc:docMk/>
            <pc:sldMk cId="594277324" sldId="320"/>
            <ac:spMk id="52" creationId="{6660D45A-F87B-4D49-B06B-ABE757E8E90D}"/>
          </ac:spMkLst>
        </pc:spChg>
        <pc:spChg chg="del">
          <ac:chgData name="Kulinich Bohdan" userId="48e65c9f34e137d0" providerId="LiveId" clId="{AA8232F2-4DF3-4AE9-8393-601677EC3ABF}" dt="2019-10-21T17:36:58.967" v="306" actId="478"/>
          <ac:spMkLst>
            <pc:docMk/>
            <pc:sldMk cId="594277324" sldId="320"/>
            <ac:spMk id="53" creationId="{78C4B124-4650-4CD0-A4BB-B37B7BACA3AE}"/>
          </ac:spMkLst>
        </pc:spChg>
        <pc:picChg chg="add mod">
          <ac:chgData name="Kulinich Bohdan" userId="48e65c9f34e137d0" providerId="LiveId" clId="{AA8232F2-4DF3-4AE9-8393-601677EC3ABF}" dt="2019-10-21T20:16:31.428" v="983" actId="1076"/>
          <ac:picMkLst>
            <pc:docMk/>
            <pc:sldMk cId="594277324" sldId="320"/>
            <ac:picMk id="30" creationId="{4D5A204F-EAA0-4CE5-B781-4915B1230EF4}"/>
          </ac:picMkLst>
        </pc:picChg>
        <pc:picChg chg="del">
          <ac:chgData name="Kulinich Bohdan" userId="48e65c9f34e137d0" providerId="LiveId" clId="{AA8232F2-4DF3-4AE9-8393-601677EC3ABF}" dt="2019-10-21T17:36:15.370" v="303" actId="478"/>
          <ac:picMkLst>
            <pc:docMk/>
            <pc:sldMk cId="594277324" sldId="320"/>
            <ac:picMk id="40" creationId="{944631D6-A70B-4241-8340-6EAAF54DA47D}"/>
          </ac:picMkLst>
        </pc:picChg>
        <pc:picChg chg="del">
          <ac:chgData name="Kulinich Bohdan" userId="48e65c9f34e137d0" providerId="LiveId" clId="{AA8232F2-4DF3-4AE9-8393-601677EC3ABF}" dt="2019-10-21T17:36:14.525" v="302" actId="478"/>
          <ac:picMkLst>
            <pc:docMk/>
            <pc:sldMk cId="594277324" sldId="320"/>
            <ac:picMk id="41" creationId="{3BC11469-6D9D-42AF-97D2-6F8CDA031F59}"/>
          </ac:picMkLst>
        </pc:picChg>
        <pc:picChg chg="del">
          <ac:chgData name="Kulinich Bohdan" userId="48e65c9f34e137d0" providerId="LiveId" clId="{AA8232F2-4DF3-4AE9-8393-601677EC3ABF}" dt="2019-10-21T17:36:13.685" v="301" actId="478"/>
          <ac:picMkLst>
            <pc:docMk/>
            <pc:sldMk cId="594277324" sldId="320"/>
            <ac:picMk id="47" creationId="{45463FE2-9E7E-4787-8BB9-7787A2DE393C}"/>
          </ac:picMkLst>
        </pc:picChg>
        <pc:picChg chg="del">
          <ac:chgData name="Kulinich Bohdan" userId="48e65c9f34e137d0" providerId="LiveId" clId="{AA8232F2-4DF3-4AE9-8393-601677EC3ABF}" dt="2019-10-21T17:36:12.737" v="300" actId="478"/>
          <ac:picMkLst>
            <pc:docMk/>
            <pc:sldMk cId="594277324" sldId="320"/>
            <ac:picMk id="48" creationId="{590D0201-F04C-48C9-AB80-A93C5EF262AF}"/>
          </ac:picMkLst>
        </pc:picChg>
        <pc:picChg chg="del">
          <ac:chgData name="Kulinich Bohdan" userId="48e65c9f34e137d0" providerId="LiveId" clId="{AA8232F2-4DF3-4AE9-8393-601677EC3ABF}" dt="2019-10-21T17:36:11.753" v="299" actId="478"/>
          <ac:picMkLst>
            <pc:docMk/>
            <pc:sldMk cId="594277324" sldId="320"/>
            <ac:picMk id="55" creationId="{7D6EFEF7-2F50-4582-A04A-A72776BB114B}"/>
          </ac:picMkLst>
        </pc:picChg>
        <pc:picChg chg="del">
          <ac:chgData name="Kulinich Bohdan" userId="48e65c9f34e137d0" providerId="LiveId" clId="{AA8232F2-4DF3-4AE9-8393-601677EC3ABF}" dt="2019-10-21T17:36:10.523" v="298" actId="478"/>
          <ac:picMkLst>
            <pc:docMk/>
            <pc:sldMk cId="594277324" sldId="320"/>
            <ac:picMk id="56" creationId="{E309EF42-12F6-422F-83AF-6E47CCE8FD95}"/>
          </ac:picMkLst>
        </pc:pic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5" creationId="{1650E0F5-93B0-4658-A0B5-9162C4F891F9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6" creationId="{74FABD34-C250-453F-BFF4-062B470ED68E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34" creationId="{311828C8-1FDB-44C8-BC6D-91A64C1DA395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42" creationId="{E1DE623C-ECC0-4F5F-A3E4-C88C532722D6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49" creationId="{ED81A340-25A8-47AC-B7E6-9B5536393903}"/>
          </ac:cxnSpMkLst>
        </pc:cxnChg>
      </pc:sldChg>
      <pc:sldChg chg="del">
        <pc:chgData name="Kulinich Bohdan" userId="48e65c9f34e137d0" providerId="LiveId" clId="{AA8232F2-4DF3-4AE9-8393-601677EC3ABF}" dt="2019-10-21T17:23:57.200" v="143" actId="2696"/>
        <pc:sldMkLst>
          <pc:docMk/>
          <pc:sldMk cId="2517264251" sldId="322"/>
        </pc:sldMkLst>
      </pc:sldChg>
      <pc:sldChg chg="del">
        <pc:chgData name="Kulinich Bohdan" userId="48e65c9f34e137d0" providerId="LiveId" clId="{AA8232F2-4DF3-4AE9-8393-601677EC3ABF}" dt="2019-10-24T09:31:38.581" v="2945" actId="2696"/>
        <pc:sldMkLst>
          <pc:docMk/>
          <pc:sldMk cId="3551227057" sldId="323"/>
        </pc:sldMkLst>
      </pc:sldChg>
      <pc:sldChg chg="del">
        <pc:chgData name="Kulinich Bohdan" userId="48e65c9f34e137d0" providerId="LiveId" clId="{AA8232F2-4DF3-4AE9-8393-601677EC3ABF}" dt="2019-10-21T17:23:59.713" v="144" actId="2696"/>
        <pc:sldMkLst>
          <pc:docMk/>
          <pc:sldMk cId="273225443" sldId="325"/>
        </pc:sldMkLst>
      </pc:sldChg>
      <pc:sldChg chg="addSp delSp modSp delAnim modAnim">
        <pc:chgData name="Kulinich Bohdan" userId="48e65c9f34e137d0" providerId="LiveId" clId="{AA8232F2-4DF3-4AE9-8393-601677EC3ABF}" dt="2019-10-24T12:05:33.857" v="3086"/>
        <pc:sldMkLst>
          <pc:docMk/>
          <pc:sldMk cId="2320942944" sldId="326"/>
        </pc:sldMkLst>
        <pc:spChg chg="mod">
          <ac:chgData name="Kulinich Bohdan" userId="48e65c9f34e137d0" providerId="LiveId" clId="{AA8232F2-4DF3-4AE9-8393-601677EC3ABF}" dt="2019-10-21T17:24:50.908" v="198" actId="20577"/>
          <ac:spMkLst>
            <pc:docMk/>
            <pc:sldMk cId="2320942944" sldId="326"/>
            <ac:spMk id="4" creationId="{00000000-0000-0000-0000-000000000000}"/>
          </ac:spMkLst>
        </pc:spChg>
        <pc:spChg chg="add del mod">
          <ac:chgData name="Kulinich Bohdan" userId="48e65c9f34e137d0" providerId="LiveId" clId="{AA8232F2-4DF3-4AE9-8393-601677EC3ABF}" dt="2019-10-24T03:49:03.122" v="1771" actId="478"/>
          <ac:spMkLst>
            <pc:docMk/>
            <pc:sldMk cId="2320942944" sldId="326"/>
            <ac:spMk id="8" creationId="{552CA498-8586-4F16-A8AF-27DCB432BEF2}"/>
          </ac:spMkLst>
        </pc:spChg>
        <pc:spChg chg="add del mod">
          <ac:chgData name="Kulinich Bohdan" userId="48e65c9f34e137d0" providerId="LiveId" clId="{AA8232F2-4DF3-4AE9-8393-601677EC3ABF}" dt="2019-10-24T03:49:03.122" v="1771" actId="478"/>
          <ac:spMkLst>
            <pc:docMk/>
            <pc:sldMk cId="2320942944" sldId="326"/>
            <ac:spMk id="9" creationId="{63E5D5FE-C22A-4483-BD83-1DE861448B5B}"/>
          </ac:spMkLst>
        </pc:spChg>
        <pc:spChg chg="add del">
          <ac:chgData name="Kulinich Bohdan" userId="48e65c9f34e137d0" providerId="LiveId" clId="{AA8232F2-4DF3-4AE9-8393-601677EC3ABF}" dt="2019-10-23T21:43:44.062" v="1731"/>
          <ac:spMkLst>
            <pc:docMk/>
            <pc:sldMk cId="2320942944" sldId="326"/>
            <ac:spMk id="10" creationId="{3012DB0F-1FE4-4E53-BF7B-5DB84DA85D07}"/>
          </ac:spMkLst>
        </pc:spChg>
        <pc:spChg chg="add mod">
          <ac:chgData name="Kulinich Bohdan" userId="48e65c9f34e137d0" providerId="LiveId" clId="{AA8232F2-4DF3-4AE9-8393-601677EC3ABF}" dt="2019-10-24T03:49:19.620" v="1773" actId="1076"/>
          <ac:spMkLst>
            <pc:docMk/>
            <pc:sldMk cId="2320942944" sldId="326"/>
            <ac:spMk id="10" creationId="{3330A04C-9DC2-4E2B-BA03-30B082120091}"/>
          </ac:spMkLst>
        </pc:spChg>
        <pc:spChg chg="add del">
          <ac:chgData name="Kulinich Bohdan" userId="48e65c9f34e137d0" providerId="LiveId" clId="{AA8232F2-4DF3-4AE9-8393-601677EC3ABF}" dt="2019-10-23T21:43:44.062" v="1731"/>
          <ac:spMkLst>
            <pc:docMk/>
            <pc:sldMk cId="2320942944" sldId="326"/>
            <ac:spMk id="11" creationId="{8B7BA6A5-5FC0-4EC1-B5E9-0F98D2CCCE6F}"/>
          </ac:spMkLst>
        </pc:spChg>
        <pc:spChg chg="add mod">
          <ac:chgData name="Kulinich Bohdan" userId="48e65c9f34e137d0" providerId="LiveId" clId="{AA8232F2-4DF3-4AE9-8393-601677EC3ABF}" dt="2019-10-24T03:49:19.620" v="1773" actId="1076"/>
          <ac:spMkLst>
            <pc:docMk/>
            <pc:sldMk cId="2320942944" sldId="326"/>
            <ac:spMk id="11" creationId="{EF79BD86-2424-4632-8A4B-EA3401B5000D}"/>
          </ac:spMkLst>
        </pc:spChg>
        <pc:spChg chg="add mod">
          <ac:chgData name="Kulinich Bohdan" userId="48e65c9f34e137d0" providerId="LiveId" clId="{AA8232F2-4DF3-4AE9-8393-601677EC3ABF}" dt="2019-10-24T04:00:18.089" v="1877" actId="1076"/>
          <ac:spMkLst>
            <pc:docMk/>
            <pc:sldMk cId="2320942944" sldId="326"/>
            <ac:spMk id="12" creationId="{7DFE74EC-0B62-436F-86C7-119A36D8623B}"/>
          </ac:spMkLst>
        </pc:spChg>
        <pc:spChg chg="add mod">
          <ac:chgData name="Kulinich Bohdan" userId="48e65c9f34e137d0" providerId="LiveId" clId="{AA8232F2-4DF3-4AE9-8393-601677EC3ABF}" dt="2019-10-24T04:00:18.089" v="1877" actId="1076"/>
          <ac:spMkLst>
            <pc:docMk/>
            <pc:sldMk cId="2320942944" sldId="326"/>
            <ac:spMk id="13" creationId="{E3C847F4-27B0-4EB0-8976-8AD55D0498BB}"/>
          </ac:spMkLst>
        </pc:spChg>
        <pc:spChg chg="add del mod">
          <ac:chgData name="Kulinich Bohdan" userId="48e65c9f34e137d0" providerId="LiveId" clId="{AA8232F2-4DF3-4AE9-8393-601677EC3ABF}" dt="2019-10-24T03:58:13.874" v="1864" actId="478"/>
          <ac:spMkLst>
            <pc:docMk/>
            <pc:sldMk cId="2320942944" sldId="326"/>
            <ac:spMk id="14" creationId="{160F7DC6-8689-437E-8320-7246D85DB410}"/>
          </ac:spMkLst>
        </pc:spChg>
        <pc:spChg chg="mod">
          <ac:chgData name="Kulinich Bohdan" userId="48e65c9f34e137d0" providerId="LiveId" clId="{AA8232F2-4DF3-4AE9-8393-601677EC3ABF}" dt="2019-10-24T08:41:35.693" v="2560" actId="1076"/>
          <ac:spMkLst>
            <pc:docMk/>
            <pc:sldMk cId="2320942944" sldId="326"/>
            <ac:spMk id="17" creationId="{E18F9F52-8EBC-4C6A-A5EA-D5081EB797ED}"/>
          </ac:spMkLst>
        </pc:spChg>
        <pc:spChg chg="add mod">
          <ac:chgData name="Kulinich Bohdan" userId="48e65c9f34e137d0" providerId="LiveId" clId="{AA8232F2-4DF3-4AE9-8393-601677EC3ABF}" dt="2019-10-24T04:00:30.211" v="1879" actId="14100"/>
          <ac:spMkLst>
            <pc:docMk/>
            <pc:sldMk cId="2320942944" sldId="326"/>
            <ac:spMk id="19" creationId="{32B13904-A668-4946-AD2B-E558A8F6F18D}"/>
          </ac:spMkLst>
        </pc:spChg>
        <pc:spChg chg="add mod">
          <ac:chgData name="Kulinich Bohdan" userId="48e65c9f34e137d0" providerId="LiveId" clId="{AA8232F2-4DF3-4AE9-8393-601677EC3ABF}" dt="2019-10-24T04:00:25.265" v="1878" actId="1076"/>
          <ac:spMkLst>
            <pc:docMk/>
            <pc:sldMk cId="2320942944" sldId="326"/>
            <ac:spMk id="20" creationId="{41AA4E5B-1704-4729-A22B-F5F62AF6BA27}"/>
          </ac:spMkLst>
        </pc:spChg>
        <pc:spChg chg="mod">
          <ac:chgData name="Kulinich Bohdan" userId="48e65c9f34e137d0" providerId="LiveId" clId="{AA8232F2-4DF3-4AE9-8393-601677EC3ABF}" dt="2019-10-24T12:05:01.549" v="3067" actId="1076"/>
          <ac:spMkLst>
            <pc:docMk/>
            <pc:sldMk cId="2320942944" sldId="326"/>
            <ac:spMk id="23" creationId="{83B61A94-9A84-4A1A-993D-5153241E33D4}"/>
          </ac:spMkLst>
        </pc:spChg>
        <pc:spChg chg="del">
          <ac:chgData name="Kulinich Bohdan" userId="48e65c9f34e137d0" providerId="LiveId" clId="{AA8232F2-4DF3-4AE9-8393-601677EC3ABF}" dt="2019-10-21T17:25:06.926" v="205" actId="478"/>
          <ac:spMkLst>
            <pc:docMk/>
            <pc:sldMk cId="2320942944" sldId="326"/>
            <ac:spMk id="24" creationId="{94F14F84-242C-468A-B4A4-7B08720A57AD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5" creationId="{12C81648-7D49-4BFA-80DC-182A8446BB45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6" creationId="{6642456A-7CAA-485F-8C3F-474C7168E326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7" creationId="{6DCBBA39-2265-4586-835E-84A627C30B1A}"/>
          </ac:spMkLst>
        </pc:spChg>
        <pc:spChg chg="del">
          <ac:chgData name="Kulinich Bohdan" userId="48e65c9f34e137d0" providerId="LiveId" clId="{AA8232F2-4DF3-4AE9-8393-601677EC3ABF}" dt="2019-10-21T17:25:05.946" v="204" actId="478"/>
          <ac:spMkLst>
            <pc:docMk/>
            <pc:sldMk cId="2320942944" sldId="326"/>
            <ac:spMk id="28" creationId="{89799E52-ACC5-4FBD-9C75-E25C48E3F103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9" creationId="{38142A4F-E260-4E48-9D4E-22AD77BE63FC}"/>
          </ac:spMkLst>
        </pc:spChg>
        <pc:spChg chg="add del mod">
          <ac:chgData name="Kulinich Bohdan" userId="48e65c9f34e137d0" providerId="LiveId" clId="{AA8232F2-4DF3-4AE9-8393-601677EC3ABF}" dt="2019-10-24T03:48:50.939" v="1769" actId="478"/>
          <ac:spMkLst>
            <pc:docMk/>
            <pc:sldMk cId="2320942944" sldId="326"/>
            <ac:spMk id="30" creationId="{BDADDB33-5A95-481A-B641-A0E7E5210044}"/>
          </ac:spMkLst>
        </pc:spChg>
        <pc:spChg chg="add del mod">
          <ac:chgData name="Kulinich Bohdan" userId="48e65c9f34e137d0" providerId="LiveId" clId="{AA8232F2-4DF3-4AE9-8393-601677EC3ABF}" dt="2019-10-24T03:48:50.939" v="1769" actId="478"/>
          <ac:spMkLst>
            <pc:docMk/>
            <pc:sldMk cId="2320942944" sldId="326"/>
            <ac:spMk id="31" creationId="{227E3515-A6A1-4FD9-8083-61F87BC42D96}"/>
          </ac:spMkLst>
        </pc:spChg>
        <pc:spChg chg="del">
          <ac:chgData name="Kulinich Bohdan" userId="48e65c9f34e137d0" providerId="LiveId" clId="{AA8232F2-4DF3-4AE9-8393-601677EC3ABF}" dt="2019-10-21T17:25:04.173" v="203" actId="478"/>
          <ac:spMkLst>
            <pc:docMk/>
            <pc:sldMk cId="2320942944" sldId="326"/>
            <ac:spMk id="32" creationId="{B9E8DFA8-5935-4EFC-94A1-43E258ABAABA}"/>
          </ac:spMkLst>
        </pc:spChg>
        <pc:spChg chg="add mod">
          <ac:chgData name="Kulinich Bohdan" userId="48e65c9f34e137d0" providerId="LiveId" clId="{AA8232F2-4DF3-4AE9-8393-601677EC3ABF}" dt="2019-10-24T04:00:02.190" v="1875" actId="1076"/>
          <ac:spMkLst>
            <pc:docMk/>
            <pc:sldMk cId="2320942944" sldId="326"/>
            <ac:spMk id="36" creationId="{982430DF-C6A0-4767-B111-425D51B49403}"/>
          </ac:spMkLst>
        </pc:spChg>
        <pc:spChg chg="add mod">
          <ac:chgData name="Kulinich Bohdan" userId="48e65c9f34e137d0" providerId="LiveId" clId="{AA8232F2-4DF3-4AE9-8393-601677EC3ABF}" dt="2019-10-24T04:00:02.190" v="1875" actId="1076"/>
          <ac:spMkLst>
            <pc:docMk/>
            <pc:sldMk cId="2320942944" sldId="326"/>
            <ac:spMk id="37" creationId="{F2DAB287-019F-4BD7-881E-93446762CBE7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45" creationId="{3B96483C-E429-496F-BA72-2C8E58FA0C55}"/>
          </ac:spMkLst>
        </pc:spChg>
        <pc:spChg chg="del">
          <ac:chgData name="Kulinich Bohdan" userId="48e65c9f34e137d0" providerId="LiveId" clId="{AA8232F2-4DF3-4AE9-8393-601677EC3ABF}" dt="2019-10-21T17:24:58.871" v="201" actId="478"/>
          <ac:spMkLst>
            <pc:docMk/>
            <pc:sldMk cId="2320942944" sldId="326"/>
            <ac:spMk id="51" creationId="{50B80FAF-3B49-41E8-B47D-E4F352D7C2A6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52" creationId="{817366D4-F641-43E7-8315-B6E8C969C542}"/>
          </ac:spMkLst>
        </pc:spChg>
        <pc:grpChg chg="del">
          <ac:chgData name="Kulinich Bohdan" userId="48e65c9f34e137d0" providerId="LiveId" clId="{AA8232F2-4DF3-4AE9-8393-601677EC3ABF}" dt="2019-10-21T17:25:00.032" v="202" actId="478"/>
          <ac:grpSpMkLst>
            <pc:docMk/>
            <pc:sldMk cId="2320942944" sldId="326"/>
            <ac:grpSpMk id="2" creationId="{192D26D4-4EB5-4F0A-AEB2-BCC91B8FB705}"/>
          </ac:grpSpMkLst>
        </pc:grpChg>
        <pc:grpChg chg="add del mod">
          <ac:chgData name="Kulinich Bohdan" userId="48e65c9f34e137d0" providerId="LiveId" clId="{AA8232F2-4DF3-4AE9-8393-601677EC3ABF}" dt="2019-10-24T12:05:18.700" v="3069" actId="478"/>
          <ac:grpSpMkLst>
            <pc:docMk/>
            <pc:sldMk cId="2320942944" sldId="326"/>
            <ac:grpSpMk id="15" creationId="{0E9486E9-5DAD-460A-9421-056B9A73A33C}"/>
          </ac:grpSpMkLst>
        </pc:grpChg>
        <pc:grpChg chg="add mod">
          <ac:chgData name="Kulinich Bohdan" userId="48e65c9f34e137d0" providerId="LiveId" clId="{AA8232F2-4DF3-4AE9-8393-601677EC3ABF}" dt="2019-10-24T12:05:26.372" v="3070" actId="1076"/>
          <ac:grpSpMkLst>
            <pc:docMk/>
            <pc:sldMk cId="2320942944" sldId="326"/>
            <ac:grpSpMk id="21" creationId="{44B10465-CDAE-4A57-AD16-0821C7451FC0}"/>
          </ac:grpSpMkLst>
        </pc:grpChg>
        <pc:grpChg chg="del">
          <ac:chgData name="Kulinich Bohdan" userId="48e65c9f34e137d0" providerId="LiveId" clId="{AA8232F2-4DF3-4AE9-8393-601677EC3ABF}" dt="2019-10-21T17:25:11.839" v="206" actId="478"/>
          <ac:grpSpMkLst>
            <pc:docMk/>
            <pc:sldMk cId="2320942944" sldId="326"/>
            <ac:grpSpMk id="33" creationId="{4169146D-BF76-4AA8-B411-58545E72E93D}"/>
          </ac:grpSpMkLst>
        </pc:grpChg>
        <pc:picChg chg="add del">
          <ac:chgData name="Kulinich Bohdan" userId="48e65c9f34e137d0" providerId="LiveId" clId="{AA8232F2-4DF3-4AE9-8393-601677EC3ABF}" dt="2019-10-24T12:05:18.700" v="3069" actId="478"/>
          <ac:picMkLst>
            <pc:docMk/>
            <pc:sldMk cId="2320942944" sldId="326"/>
            <ac:picMk id="14" creationId="{814FF3A3-7D05-40E4-9B37-80AF11591F82}"/>
          </ac:picMkLst>
        </pc:picChg>
        <pc:picChg chg="add mod">
          <ac:chgData name="Kulinich Bohdan" userId="48e65c9f34e137d0" providerId="LiveId" clId="{AA8232F2-4DF3-4AE9-8393-601677EC3ABF}" dt="2019-10-24T12:05:26.372" v="3070" actId="1076"/>
          <ac:picMkLst>
            <pc:docMk/>
            <pc:sldMk cId="2320942944" sldId="326"/>
            <ac:picMk id="18" creationId="{5AF5DE0E-97FB-4C6A-AD75-B745C1ADBB79}"/>
          </ac:picMkLst>
        </pc:picChg>
        <pc:picChg chg="del">
          <ac:chgData name="Kulinich Bohdan" userId="48e65c9f34e137d0" providerId="LiveId" clId="{AA8232F2-4DF3-4AE9-8393-601677EC3ABF}" dt="2019-10-21T17:24:57.493" v="200" actId="478"/>
          <ac:picMkLst>
            <pc:docMk/>
            <pc:sldMk cId="2320942944" sldId="326"/>
            <ac:picMk id="20" creationId="{F889033E-5382-48AA-8D60-B46EF995E10C}"/>
          </ac:picMkLst>
        </pc:picChg>
        <pc:picChg chg="del">
          <ac:chgData name="Kulinich Bohdan" userId="48e65c9f34e137d0" providerId="LiveId" clId="{AA8232F2-4DF3-4AE9-8393-601677EC3ABF}" dt="2019-10-21T17:24:56.280" v="199" actId="478"/>
          <ac:picMkLst>
            <pc:docMk/>
            <pc:sldMk cId="2320942944" sldId="326"/>
            <ac:picMk id="21" creationId="{6DEDEE7D-DF50-4E6A-8A47-00F32705D50A}"/>
          </ac:picMkLst>
        </pc:picChg>
        <pc:cxnChg chg="add del mod">
          <ac:chgData name="Kulinich Bohdan" userId="48e65c9f34e137d0" providerId="LiveId" clId="{AA8232F2-4DF3-4AE9-8393-601677EC3ABF}" dt="2019-10-24T03:55:50.849" v="1834" actId="11529"/>
          <ac:cxnSpMkLst>
            <pc:docMk/>
            <pc:sldMk cId="2320942944" sldId="326"/>
            <ac:cxnSpMk id="5" creationId="{5A84D415-431B-4085-BC59-FF38198A99E2}"/>
          </ac:cxnSpMkLst>
        </pc:cxnChg>
        <pc:cxnChg chg="del mod">
          <ac:chgData name="Kulinich Bohdan" userId="48e65c9f34e137d0" providerId="LiveId" clId="{AA8232F2-4DF3-4AE9-8393-601677EC3ABF}" dt="2019-10-21T17:25:11.839" v="206" actId="478"/>
          <ac:cxnSpMkLst>
            <pc:docMk/>
            <pc:sldMk cId="2320942944" sldId="326"/>
            <ac:cxnSpMk id="6" creationId="{FA456323-37F6-4434-8E37-383EA4934853}"/>
          </ac:cxnSpMkLst>
        </pc:cxnChg>
        <pc:cxnChg chg="add mod">
          <ac:chgData name="Kulinich Bohdan" userId="48e65c9f34e137d0" providerId="LiveId" clId="{AA8232F2-4DF3-4AE9-8393-601677EC3ABF}" dt="2019-10-24T04:00:18.089" v="1877" actId="1076"/>
          <ac:cxnSpMkLst>
            <pc:docMk/>
            <pc:sldMk cId="2320942944" sldId="326"/>
            <ac:cxnSpMk id="7" creationId="{E65F1999-7C13-48F3-AA2E-FA5C631D247F}"/>
          </ac:cxnSpMkLst>
        </pc:cxnChg>
        <pc:cxnChg chg="del">
          <ac:chgData name="Kulinich Bohdan" userId="48e65c9f34e137d0" providerId="LiveId" clId="{AA8232F2-4DF3-4AE9-8393-601677EC3ABF}" dt="2019-10-21T17:25:11.839" v="206" actId="478"/>
          <ac:cxnSpMkLst>
            <pc:docMk/>
            <pc:sldMk cId="2320942944" sldId="326"/>
            <ac:cxnSpMk id="23" creationId="{5A9C8749-44C7-480D-A8FC-8B24F346C6A5}"/>
          </ac:cxnSpMkLst>
        </pc:cxnChg>
        <pc:cxnChg chg="del">
          <ac:chgData name="Kulinich Bohdan" userId="48e65c9f34e137d0" providerId="LiveId" clId="{AA8232F2-4DF3-4AE9-8393-601677EC3ABF}" dt="2019-10-21T17:25:11.839" v="206" actId="478"/>
          <ac:cxnSpMkLst>
            <pc:docMk/>
            <pc:sldMk cId="2320942944" sldId="326"/>
            <ac:cxnSpMk id="46" creationId="{CDCAF782-34EE-4D0D-8BBC-0EE7CCAAA31B}"/>
          </ac:cxnSpMkLst>
        </pc:cxnChg>
      </pc:sldChg>
      <pc:sldChg chg="del">
        <pc:chgData name="Kulinich Bohdan" userId="48e65c9f34e137d0" providerId="LiveId" clId="{AA8232F2-4DF3-4AE9-8393-601677EC3ABF}" dt="2019-10-24T09:31:38.381" v="2944" actId="2696"/>
        <pc:sldMkLst>
          <pc:docMk/>
          <pc:sldMk cId="2918127771" sldId="327"/>
        </pc:sldMkLst>
      </pc:sldChg>
      <pc:sldChg chg="del">
        <pc:chgData name="Kulinich Bohdan" userId="48e65c9f34e137d0" providerId="LiveId" clId="{AA8232F2-4DF3-4AE9-8393-601677EC3ABF}" dt="2019-10-21T18:04:20.759" v="357" actId="2696"/>
        <pc:sldMkLst>
          <pc:docMk/>
          <pc:sldMk cId="2189076879" sldId="328"/>
        </pc:sldMkLst>
      </pc:sldChg>
      <pc:sldChg chg="del">
        <pc:chgData name="Kulinich Bohdan" userId="48e65c9f34e137d0" providerId="LiveId" clId="{AA8232F2-4DF3-4AE9-8393-601677EC3ABF}" dt="2019-10-24T09:31:40.863" v="2950" actId="2696"/>
        <pc:sldMkLst>
          <pc:docMk/>
          <pc:sldMk cId="858341818" sldId="330"/>
        </pc:sldMkLst>
      </pc:sldChg>
      <pc:sldChg chg="del">
        <pc:chgData name="Kulinich Bohdan" userId="48e65c9f34e137d0" providerId="LiveId" clId="{AA8232F2-4DF3-4AE9-8393-601677EC3ABF}" dt="2019-10-24T09:31:40.451" v="2949" actId="2696"/>
        <pc:sldMkLst>
          <pc:docMk/>
          <pc:sldMk cId="1911096911" sldId="331"/>
        </pc:sldMkLst>
      </pc:sldChg>
      <pc:sldChg chg="delSp modSp add delAnim modAnim">
        <pc:chgData name="Kulinich Bohdan" userId="48e65c9f34e137d0" providerId="LiveId" clId="{AA8232F2-4DF3-4AE9-8393-601677EC3ABF}" dt="2019-10-23T21:32:01.598" v="1705" actId="1076"/>
        <pc:sldMkLst>
          <pc:docMk/>
          <pc:sldMk cId="3156963683" sldId="334"/>
        </pc:sldMkLst>
        <pc:spChg chg="mod">
          <ac:chgData name="Kulinich Bohdan" userId="48e65c9f34e137d0" providerId="LiveId" clId="{AA8232F2-4DF3-4AE9-8393-601677EC3ABF}" dt="2019-10-19T19:51:55.639" v="141" actId="20577"/>
          <ac:spMkLst>
            <pc:docMk/>
            <pc:sldMk cId="3156963683" sldId="334"/>
            <ac:spMk id="4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7" creationId="{00000000-0000-0000-0000-000000000000}"/>
          </ac:spMkLst>
        </pc:spChg>
        <pc:spChg chg="del mod">
          <ac:chgData name="Kulinich Bohdan" userId="48e65c9f34e137d0" providerId="LiveId" clId="{AA8232F2-4DF3-4AE9-8393-601677EC3ABF}" dt="2019-10-23T21:31:57.462" v="1704" actId="478"/>
          <ac:spMkLst>
            <pc:docMk/>
            <pc:sldMk cId="3156963683" sldId="334"/>
            <ac:spMk id="9" creationId="{26E99197-8E29-4B55-9516-BB8CEE1F3FFB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35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54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55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57" creationId="{00000000-0000-0000-0000-000000000000}"/>
          </ac:spMkLst>
        </pc:spChg>
      </pc:sldChg>
      <pc:sldChg chg="add">
        <pc:chgData name="Kulinich Bohdan" userId="48e65c9f34e137d0" providerId="LiveId" clId="{AA8232F2-4DF3-4AE9-8393-601677EC3ABF}" dt="2019-10-21T17:47:13.357" v="308"/>
        <pc:sldMkLst>
          <pc:docMk/>
          <pc:sldMk cId="3487309637" sldId="335"/>
        </pc:sldMkLst>
      </pc:sldChg>
      <pc:sldChg chg="add del">
        <pc:chgData name="Kulinich Bohdan" userId="48e65c9f34e137d0" providerId="LiveId" clId="{AA8232F2-4DF3-4AE9-8393-601677EC3ABF}" dt="2019-10-21T21:03:44.660" v="1073"/>
        <pc:sldMkLst>
          <pc:docMk/>
          <pc:sldMk cId="177980055" sldId="336"/>
        </pc:sldMkLst>
      </pc:sldChg>
      <pc:sldChg chg="addSp delSp modSp add">
        <pc:chgData name="Kulinich Bohdan" userId="48e65c9f34e137d0" providerId="LiveId" clId="{AA8232F2-4DF3-4AE9-8393-601677EC3ABF}" dt="2019-10-22T04:34:59.922" v="1320" actId="164"/>
        <pc:sldMkLst>
          <pc:docMk/>
          <pc:sldMk cId="415577183" sldId="336"/>
        </pc:sldMkLst>
        <pc:grpChg chg="add del mod">
          <ac:chgData name="Kulinich Bohdan" userId="48e65c9f34e137d0" providerId="LiveId" clId="{AA8232F2-4DF3-4AE9-8393-601677EC3ABF}" dt="2019-10-22T04:34:22.037" v="1315" actId="478"/>
          <ac:grpSpMkLst>
            <pc:docMk/>
            <pc:sldMk cId="415577183" sldId="336"/>
            <ac:grpSpMk id="6" creationId="{522402DE-A572-4177-8506-7A52251A8CF9}"/>
          </ac:grpSpMkLst>
        </pc:grpChg>
        <pc:grpChg chg="add mod">
          <ac:chgData name="Kulinich Bohdan" userId="48e65c9f34e137d0" providerId="LiveId" clId="{AA8232F2-4DF3-4AE9-8393-601677EC3ABF}" dt="2019-10-22T04:34:59.922" v="1320" actId="164"/>
          <ac:grpSpMkLst>
            <pc:docMk/>
            <pc:sldMk cId="415577183" sldId="336"/>
            <ac:grpSpMk id="9" creationId="{40AABB1A-D477-44D6-8954-D2517EED012F}"/>
          </ac:grpSpMkLst>
        </pc:grpChg>
        <pc:picChg chg="add mod">
          <ac:chgData name="Kulinich Bohdan" userId="48e65c9f34e137d0" providerId="LiveId" clId="{AA8232F2-4DF3-4AE9-8393-601677EC3ABF}" dt="2019-10-21T21:04:36.015" v="1099" actId="164"/>
          <ac:picMkLst>
            <pc:docMk/>
            <pc:sldMk cId="415577183" sldId="336"/>
            <ac:picMk id="3" creationId="{3347CE9F-9CE4-4DF4-9020-3ED51CE82B14}"/>
          </ac:picMkLst>
        </pc:picChg>
        <pc:picChg chg="add mod">
          <ac:chgData name="Kulinich Bohdan" userId="48e65c9f34e137d0" providerId="LiveId" clId="{AA8232F2-4DF3-4AE9-8393-601677EC3ABF}" dt="2019-10-22T04:34:59.922" v="1320" actId="164"/>
          <ac:picMkLst>
            <pc:docMk/>
            <pc:sldMk cId="415577183" sldId="336"/>
            <ac:picMk id="4" creationId="{632CCCFB-165F-47BD-B575-CCBE18199460}"/>
          </ac:picMkLst>
        </pc:picChg>
        <pc:picChg chg="add mod">
          <ac:chgData name="Kulinich Bohdan" userId="48e65c9f34e137d0" providerId="LiveId" clId="{AA8232F2-4DF3-4AE9-8393-601677EC3ABF}" dt="2019-10-21T21:04:36.015" v="1099" actId="164"/>
          <ac:picMkLst>
            <pc:docMk/>
            <pc:sldMk cId="415577183" sldId="336"/>
            <ac:picMk id="5" creationId="{E4ACDC33-143C-4972-AECC-ECAFFF616C2B}"/>
          </ac:picMkLst>
        </pc:picChg>
        <pc:picChg chg="add mod">
          <ac:chgData name="Kulinich Bohdan" userId="48e65c9f34e137d0" providerId="LiveId" clId="{AA8232F2-4DF3-4AE9-8393-601677EC3ABF}" dt="2019-10-22T04:34:59.922" v="1320" actId="164"/>
          <ac:picMkLst>
            <pc:docMk/>
            <pc:sldMk cId="415577183" sldId="336"/>
            <ac:picMk id="8" creationId="{1BAE0EA6-24CF-4E2C-88B2-33113351F5FF}"/>
          </ac:picMkLst>
        </pc:picChg>
      </pc:sldChg>
      <pc:sldChg chg="addSp delSp modSp del modAnim">
        <pc:chgData name="Kulinich Bohdan" userId="48e65c9f34e137d0" providerId="LiveId" clId="{AA8232F2-4DF3-4AE9-8393-601677EC3ABF}" dt="2019-10-23T21:26:19.274" v="1543" actId="2696"/>
        <pc:sldMkLst>
          <pc:docMk/>
          <pc:sldMk cId="2837876467" sldId="337"/>
        </pc:sldMkLst>
        <pc:spChg chg="ord">
          <ac:chgData name="Kulinich Bohdan" userId="48e65c9f34e137d0" providerId="LiveId" clId="{AA8232F2-4DF3-4AE9-8393-601677EC3ABF}" dt="2019-10-23T21:25:52.024" v="1540" actId="167"/>
          <ac:spMkLst>
            <pc:docMk/>
            <pc:sldMk cId="2837876467" sldId="337"/>
            <ac:spMk id="8" creationId="{36378CCE-E9DA-4415-A256-AAC7C7D43FE1}"/>
          </ac:spMkLst>
        </pc:spChg>
        <pc:spChg chg="add mod ord">
          <ac:chgData name="Kulinich Bohdan" userId="48e65c9f34e137d0" providerId="LiveId" clId="{AA8232F2-4DF3-4AE9-8393-601677EC3ABF}" dt="2019-10-23T21:22:27.017" v="1529" actId="167"/>
          <ac:spMkLst>
            <pc:docMk/>
            <pc:sldMk cId="2837876467" sldId="337"/>
            <ac:spMk id="9" creationId="{B659934E-4D72-4649-9232-4B79A48F992B}"/>
          </ac:spMkLst>
        </pc:spChg>
        <pc:spChg chg="ord">
          <ac:chgData name="Kulinich Bohdan" userId="48e65c9f34e137d0" providerId="LiveId" clId="{AA8232F2-4DF3-4AE9-8393-601677EC3ABF}" dt="2019-10-23T21:25:37.833" v="1537" actId="167"/>
          <ac:spMkLst>
            <pc:docMk/>
            <pc:sldMk cId="2837876467" sldId="337"/>
            <ac:spMk id="35" creationId="{EB0E4C46-B0BD-4995-B5E1-3611E3012C2C}"/>
          </ac:spMkLst>
        </pc:spChg>
        <pc:spChg chg="ord">
          <ac:chgData name="Kulinich Bohdan" userId="48e65c9f34e137d0" providerId="LiveId" clId="{AA8232F2-4DF3-4AE9-8393-601677EC3ABF}" dt="2019-10-23T21:25:55.033" v="1541" actId="167"/>
          <ac:spMkLst>
            <pc:docMk/>
            <pc:sldMk cId="2837876467" sldId="337"/>
            <ac:spMk id="36" creationId="{C1B1B0C0-178E-4A90-9818-D0B437DA2CAF}"/>
          </ac:spMkLst>
        </pc:spChg>
        <pc:spChg chg="ord">
          <ac:chgData name="Kulinich Bohdan" userId="48e65c9f34e137d0" providerId="LiveId" clId="{AA8232F2-4DF3-4AE9-8393-601677EC3ABF}" dt="2019-10-23T17:26:24.871" v="1434" actId="166"/>
          <ac:spMkLst>
            <pc:docMk/>
            <pc:sldMk cId="2837876467" sldId="337"/>
            <ac:spMk id="37" creationId="{00000000-0000-0000-0000-000000000000}"/>
          </ac:spMkLst>
        </pc:spChg>
        <pc:spChg chg="mod ord">
          <ac:chgData name="Kulinich Bohdan" userId="48e65c9f34e137d0" providerId="LiveId" clId="{AA8232F2-4DF3-4AE9-8393-601677EC3ABF}" dt="2019-10-23T21:25:34.172" v="1536" actId="167"/>
          <ac:spMkLst>
            <pc:docMk/>
            <pc:sldMk cId="2837876467" sldId="337"/>
            <ac:spMk id="38" creationId="{66887AEF-8150-4B16-9DF6-FB4336892112}"/>
          </ac:spMkLst>
        </pc:spChg>
        <pc:spChg chg="add mod">
          <ac:chgData name="Kulinich Bohdan" userId="48e65c9f34e137d0" providerId="LiveId" clId="{AA8232F2-4DF3-4AE9-8393-601677EC3ABF}" dt="2019-10-23T17:29:43.771" v="1452" actId="1076"/>
          <ac:spMkLst>
            <pc:docMk/>
            <pc:sldMk cId="2837876467" sldId="337"/>
            <ac:spMk id="44" creationId="{22717AA3-5B50-49E4-9D5B-F3DEDCC2B950}"/>
          </ac:spMkLst>
        </pc:spChg>
        <pc:spChg chg="add mod">
          <ac:chgData name="Kulinich Bohdan" userId="48e65c9f34e137d0" providerId="LiveId" clId="{AA8232F2-4DF3-4AE9-8393-601677EC3ABF}" dt="2019-10-23T17:29:54.221" v="1455" actId="1076"/>
          <ac:spMkLst>
            <pc:docMk/>
            <pc:sldMk cId="2837876467" sldId="337"/>
            <ac:spMk id="45" creationId="{3CCA8CA5-90F8-418E-8091-50B1B34F9CD2}"/>
          </ac:spMkLst>
        </pc:spChg>
        <pc:spChg chg="add mod ord">
          <ac:chgData name="Kulinich Bohdan" userId="48e65c9f34e137d0" providerId="LiveId" clId="{AA8232F2-4DF3-4AE9-8393-601677EC3ABF}" dt="2019-10-23T21:22:33.748" v="1531" actId="167"/>
          <ac:spMkLst>
            <pc:docMk/>
            <pc:sldMk cId="2837876467" sldId="337"/>
            <ac:spMk id="46" creationId="{9AF877D2-A8D4-41D4-AE11-FD9194B008FA}"/>
          </ac:spMkLst>
        </pc:spChg>
        <pc:spChg chg="add mod ord">
          <ac:chgData name="Kulinich Bohdan" userId="48e65c9f34e137d0" providerId="LiveId" clId="{AA8232F2-4DF3-4AE9-8393-601677EC3ABF}" dt="2019-10-23T21:22:30.140" v="1530" actId="167"/>
          <ac:spMkLst>
            <pc:docMk/>
            <pc:sldMk cId="2837876467" sldId="337"/>
            <ac:spMk id="47" creationId="{641C71AA-2805-4156-BF01-C27D17F03A62}"/>
          </ac:spMkLst>
        </pc:spChg>
        <pc:grpChg chg="add del mod">
          <ac:chgData name="Kulinich Bohdan" userId="48e65c9f34e137d0" providerId="LiveId" clId="{AA8232F2-4DF3-4AE9-8393-601677EC3ABF}" dt="2019-10-23T17:28:04.518" v="1438" actId="165"/>
          <ac:grpSpMkLst>
            <pc:docMk/>
            <pc:sldMk cId="2837876467" sldId="337"/>
            <ac:grpSpMk id="40" creationId="{BC4457F2-B1F7-4D4B-B576-7CD476B66674}"/>
          </ac:grpSpMkLst>
        </pc:grpChg>
        <pc:picChg chg="ord">
          <ac:chgData name="Kulinich Bohdan" userId="48e65c9f34e137d0" providerId="LiveId" clId="{AA8232F2-4DF3-4AE9-8393-601677EC3ABF}" dt="2019-10-23T17:26:24.871" v="1434" actId="166"/>
          <ac:picMkLst>
            <pc:docMk/>
            <pc:sldMk cId="2837876467" sldId="337"/>
            <ac:picMk id="2" creationId="{00000000-0000-0000-0000-000000000000}"/>
          </ac:picMkLst>
        </pc:picChg>
        <pc:picChg chg="ord">
          <ac:chgData name="Kulinich Bohdan" userId="48e65c9f34e137d0" providerId="LiveId" clId="{AA8232F2-4DF3-4AE9-8393-601677EC3ABF}" dt="2019-10-23T21:25:59.611" v="1542" actId="167"/>
          <ac:picMkLst>
            <pc:docMk/>
            <pc:sldMk cId="2837876467" sldId="337"/>
            <ac:picMk id="29" creationId="{111D0509-FE0C-43E5-9AA8-08492ABBA832}"/>
          </ac:picMkLst>
        </pc:picChg>
        <pc:picChg chg="ord">
          <ac:chgData name="Kulinich Bohdan" userId="48e65c9f34e137d0" providerId="LiveId" clId="{AA8232F2-4DF3-4AE9-8393-601677EC3ABF}" dt="2019-10-23T21:25:47.224" v="1539" actId="167"/>
          <ac:picMkLst>
            <pc:docMk/>
            <pc:sldMk cId="2837876467" sldId="337"/>
            <ac:picMk id="31" creationId="{1222A492-97D2-4A56-A003-A08037FB6EE8}"/>
          </ac:picMkLst>
        </pc:picChg>
        <pc:picChg chg="ord">
          <ac:chgData name="Kulinich Bohdan" userId="48e65c9f34e137d0" providerId="LiveId" clId="{AA8232F2-4DF3-4AE9-8393-601677EC3ABF}" dt="2019-10-23T21:25:44.144" v="1538" actId="167"/>
          <ac:picMkLst>
            <pc:docMk/>
            <pc:sldMk cId="2837876467" sldId="337"/>
            <ac:picMk id="33" creationId="{C5004C39-A765-4AC8-A66F-F67C6D1734F3}"/>
          </ac:picMkLst>
        </pc:picChg>
        <pc:picChg chg="ord">
          <ac:chgData name="Kulinich Bohdan" userId="48e65c9f34e137d0" providerId="LiveId" clId="{AA8232F2-4DF3-4AE9-8393-601677EC3ABF}" dt="2019-10-23T21:25:26.741" v="1535" actId="167"/>
          <ac:picMkLst>
            <pc:docMk/>
            <pc:sldMk cId="2837876467" sldId="337"/>
            <ac:picMk id="34" creationId="{9340A0F6-1A42-45D2-B23A-899F1034AD83}"/>
          </ac:picMkLst>
        </pc:picChg>
        <pc:picChg chg="mod ord topLvl">
          <ac:chgData name="Kulinich Bohdan" userId="48e65c9f34e137d0" providerId="LiveId" clId="{AA8232F2-4DF3-4AE9-8393-601677EC3ABF}" dt="2019-10-23T21:22:37.276" v="1532" actId="167"/>
          <ac:picMkLst>
            <pc:docMk/>
            <pc:sldMk cId="2837876467" sldId="337"/>
            <ac:picMk id="41" creationId="{41424F8A-39D3-460F-B0EF-1638070CD12F}"/>
          </ac:picMkLst>
        </pc:picChg>
        <pc:picChg chg="mod ord topLvl">
          <ac:chgData name="Kulinich Bohdan" userId="48e65c9f34e137d0" providerId="LiveId" clId="{AA8232F2-4DF3-4AE9-8393-601677EC3ABF}" dt="2019-10-23T21:22:20.766" v="1528" actId="167"/>
          <ac:picMkLst>
            <pc:docMk/>
            <pc:sldMk cId="2837876467" sldId="337"/>
            <ac:picMk id="42" creationId="{21D2EC2E-FCE6-4FB7-B4B6-9299F3073CF2}"/>
          </ac:picMkLst>
        </pc:picChg>
        <pc:picChg chg="mod ord topLvl">
          <ac:chgData name="Kulinich Bohdan" userId="48e65c9f34e137d0" providerId="LiveId" clId="{AA8232F2-4DF3-4AE9-8393-601677EC3ABF}" dt="2019-10-23T21:22:17.629" v="1527" actId="167"/>
          <ac:picMkLst>
            <pc:docMk/>
            <pc:sldMk cId="2837876467" sldId="337"/>
            <ac:picMk id="43" creationId="{1D46F1EF-7B2F-4FFC-B943-5C58A304DCBA}"/>
          </ac:picMkLst>
        </pc:picChg>
      </pc:sldChg>
      <pc:sldChg chg="addSp delSp modSp del delAnim">
        <pc:chgData name="Kulinich Bohdan" userId="48e65c9f34e137d0" providerId="LiveId" clId="{AA8232F2-4DF3-4AE9-8393-601677EC3ABF}" dt="2019-10-24T09:31:45.416" v="2951" actId="2696"/>
        <pc:sldMkLst>
          <pc:docMk/>
          <pc:sldMk cId="2636914938" sldId="338"/>
        </pc:sldMkLst>
        <pc:spChg chg="del">
          <ac:chgData name="Kulinich Bohdan" userId="48e65c9f34e137d0" providerId="LiveId" clId="{AA8232F2-4DF3-4AE9-8393-601677EC3ABF}" dt="2019-10-23T17:46:15.809" v="1525" actId="478"/>
          <ac:spMkLst>
            <pc:docMk/>
            <pc:sldMk cId="2636914938" sldId="338"/>
            <ac:spMk id="16" creationId="{1F516CFD-A6F1-42B6-BED6-9AC414ABA8E0}"/>
          </ac:spMkLst>
        </pc:spChg>
        <pc:grpChg chg="add del mod">
          <ac:chgData name="Kulinich Bohdan" userId="48e65c9f34e137d0" providerId="LiveId" clId="{AA8232F2-4DF3-4AE9-8393-601677EC3ABF}" dt="2019-10-23T17:46:10.899" v="1524" actId="478"/>
          <ac:grpSpMkLst>
            <pc:docMk/>
            <pc:sldMk cId="2636914938" sldId="338"/>
            <ac:grpSpMk id="8" creationId="{E5D9DD91-9E67-46F0-B052-FAA80BDAEF00}"/>
          </ac:grpSpMkLst>
        </pc:grpChg>
        <pc:picChg chg="add mod">
          <ac:chgData name="Kulinich Bohdan" userId="48e65c9f34e137d0" providerId="LiveId" clId="{AA8232F2-4DF3-4AE9-8393-601677EC3ABF}" dt="2019-10-23T17:23:42.096" v="1428" actId="164"/>
          <ac:picMkLst>
            <pc:docMk/>
            <pc:sldMk cId="2636914938" sldId="338"/>
            <ac:picMk id="3" creationId="{30B5D86A-7C13-43CC-B6B2-720CB985CF3C}"/>
          </ac:picMkLst>
        </pc:picChg>
        <pc:picChg chg="add mod">
          <ac:chgData name="Kulinich Bohdan" userId="48e65c9f34e137d0" providerId="LiveId" clId="{AA8232F2-4DF3-4AE9-8393-601677EC3ABF}" dt="2019-10-23T17:23:42.096" v="1428" actId="164"/>
          <ac:picMkLst>
            <pc:docMk/>
            <pc:sldMk cId="2636914938" sldId="338"/>
            <ac:picMk id="5" creationId="{079E7C54-9801-4B32-B8BA-7412715FC7AF}"/>
          </ac:picMkLst>
        </pc:picChg>
        <pc:picChg chg="add mod">
          <ac:chgData name="Kulinich Bohdan" userId="48e65c9f34e137d0" providerId="LiveId" clId="{AA8232F2-4DF3-4AE9-8393-601677EC3ABF}" dt="2019-10-23T17:23:42.096" v="1428" actId="164"/>
          <ac:picMkLst>
            <pc:docMk/>
            <pc:sldMk cId="2636914938" sldId="338"/>
            <ac:picMk id="7" creationId="{585D5D4F-2274-4D91-B8C6-A75E98AB8EF3}"/>
          </ac:picMkLst>
        </pc:picChg>
      </pc:sldChg>
      <pc:sldChg chg="modSp add del">
        <pc:chgData name="Kulinich Bohdan" userId="48e65c9f34e137d0" providerId="LiveId" clId="{AA8232F2-4DF3-4AE9-8393-601677EC3ABF}" dt="2019-10-24T14:57:55.708" v="3434" actId="2696"/>
        <pc:sldMkLst>
          <pc:docMk/>
          <pc:sldMk cId="392536255" sldId="339"/>
        </pc:sldMkLst>
        <pc:spChg chg="mod">
          <ac:chgData name="Kulinich Bohdan" userId="48e65c9f34e137d0" providerId="LiveId" clId="{AA8232F2-4DF3-4AE9-8393-601677EC3ABF}" dt="2019-10-23T21:26:22.864" v="1544" actId="20577"/>
          <ac:spMkLst>
            <pc:docMk/>
            <pc:sldMk cId="392536255" sldId="339"/>
            <ac:spMk id="47" creationId="{641C71AA-2805-4156-BF01-C27D17F03A62}"/>
          </ac:spMkLst>
        </pc:spChg>
      </pc:sldChg>
      <pc:sldChg chg="modSp add">
        <pc:chgData name="Kulinich Bohdan" userId="48e65c9f34e137d0" providerId="LiveId" clId="{AA8232F2-4DF3-4AE9-8393-601677EC3ABF}" dt="2019-10-23T21:26:54.107" v="1553" actId="20577"/>
        <pc:sldMkLst>
          <pc:docMk/>
          <pc:sldMk cId="3503267345" sldId="340"/>
        </pc:sldMkLst>
        <pc:spChg chg="ord">
          <ac:chgData name="Kulinich Bohdan" userId="48e65c9f34e137d0" providerId="LiveId" clId="{AA8232F2-4DF3-4AE9-8393-601677EC3ABF}" dt="2019-10-23T21:26:42.331" v="1549" actId="167"/>
          <ac:spMkLst>
            <pc:docMk/>
            <pc:sldMk cId="3503267345" sldId="340"/>
            <ac:spMk id="9" creationId="{B659934E-4D72-4649-9232-4B79A48F992B}"/>
          </ac:spMkLst>
        </pc:spChg>
        <pc:spChg chg="mod">
          <ac:chgData name="Kulinich Bohdan" userId="48e65c9f34e137d0" providerId="LiveId" clId="{AA8232F2-4DF3-4AE9-8393-601677EC3ABF}" dt="2019-10-23T21:26:54.107" v="1553" actId="20577"/>
          <ac:spMkLst>
            <pc:docMk/>
            <pc:sldMk cId="3503267345" sldId="340"/>
            <ac:spMk id="38" creationId="{66887AEF-8150-4B16-9DF6-FB4336892112}"/>
          </ac:spMkLst>
        </pc:spChg>
        <pc:spChg chg="ord">
          <ac:chgData name="Kulinich Bohdan" userId="48e65c9f34e137d0" providerId="LiveId" clId="{AA8232F2-4DF3-4AE9-8393-601677EC3ABF}" dt="2019-10-23T21:26:45.129" v="1550" actId="167"/>
          <ac:spMkLst>
            <pc:docMk/>
            <pc:sldMk cId="3503267345" sldId="340"/>
            <ac:spMk id="46" creationId="{9AF877D2-A8D4-41D4-AE11-FD9194B008FA}"/>
          </ac:spMkLst>
        </pc:spChg>
        <pc:spChg chg="ord">
          <ac:chgData name="Kulinich Bohdan" userId="48e65c9f34e137d0" providerId="LiveId" clId="{AA8232F2-4DF3-4AE9-8393-601677EC3ABF}" dt="2019-10-23T21:26:38.817" v="1548" actId="167"/>
          <ac:spMkLst>
            <pc:docMk/>
            <pc:sldMk cId="3503267345" sldId="340"/>
            <ac:spMk id="47" creationId="{641C71AA-2805-4156-BF01-C27D17F03A62}"/>
          </ac:spMkLst>
        </pc:spChg>
        <pc:picChg chg="ord">
          <ac:chgData name="Kulinich Bohdan" userId="48e65c9f34e137d0" providerId="LiveId" clId="{AA8232F2-4DF3-4AE9-8393-601677EC3ABF}" dt="2019-10-23T21:26:49.230" v="1551" actId="167"/>
          <ac:picMkLst>
            <pc:docMk/>
            <pc:sldMk cId="3503267345" sldId="340"/>
            <ac:picMk id="41" creationId="{41424F8A-39D3-460F-B0EF-1638070CD12F}"/>
          </ac:picMkLst>
        </pc:picChg>
        <pc:picChg chg="ord">
          <ac:chgData name="Kulinich Bohdan" userId="48e65c9f34e137d0" providerId="LiveId" clId="{AA8232F2-4DF3-4AE9-8393-601677EC3ABF}" dt="2019-10-23T21:26:34.557" v="1547" actId="167"/>
          <ac:picMkLst>
            <pc:docMk/>
            <pc:sldMk cId="3503267345" sldId="340"/>
            <ac:picMk id="42" creationId="{21D2EC2E-FCE6-4FB7-B4B6-9299F3073CF2}"/>
          </ac:picMkLst>
        </pc:picChg>
        <pc:picChg chg="ord">
          <ac:chgData name="Kulinich Bohdan" userId="48e65c9f34e137d0" providerId="LiveId" clId="{AA8232F2-4DF3-4AE9-8393-601677EC3ABF}" dt="2019-10-23T21:26:31.406" v="1546" actId="167"/>
          <ac:picMkLst>
            <pc:docMk/>
            <pc:sldMk cId="3503267345" sldId="340"/>
            <ac:picMk id="43" creationId="{1D46F1EF-7B2F-4FFC-B943-5C58A304DCBA}"/>
          </ac:picMkLst>
        </pc:picChg>
      </pc:sldChg>
      <pc:sldChg chg="addSp delSp modSp add delAnim modAnim">
        <pc:chgData name="Kulinich Bohdan" userId="48e65c9f34e137d0" providerId="LiveId" clId="{AA8232F2-4DF3-4AE9-8393-601677EC3ABF}" dt="2019-10-24T12:15:52.721" v="3088" actId="1076"/>
        <pc:sldMkLst>
          <pc:docMk/>
          <pc:sldMk cId="2216048224" sldId="341"/>
        </pc:sldMkLst>
        <pc:spChg chg="mod">
          <ac:chgData name="Kulinich Bohdan" userId="48e65c9f34e137d0" providerId="LiveId" clId="{AA8232F2-4DF3-4AE9-8393-601677EC3ABF}" dt="2019-10-24T04:13:54.949" v="2010" actId="1076"/>
          <ac:spMkLst>
            <pc:docMk/>
            <pc:sldMk cId="2216048224" sldId="341"/>
            <ac:spMk id="8" creationId="{552CA498-8586-4F16-A8AF-27DCB432BEF2}"/>
          </ac:spMkLst>
        </pc:spChg>
        <pc:spChg chg="mod">
          <ac:chgData name="Kulinich Bohdan" userId="48e65c9f34e137d0" providerId="LiveId" clId="{AA8232F2-4DF3-4AE9-8393-601677EC3ABF}" dt="2019-10-24T04:13:54.949" v="2010" actId="1076"/>
          <ac:spMkLst>
            <pc:docMk/>
            <pc:sldMk cId="2216048224" sldId="341"/>
            <ac:spMk id="9" creationId="{63E5D5FE-C22A-4483-BD83-1DE861448B5B}"/>
          </ac:spMkLst>
        </pc:spChg>
        <pc:spChg chg="add mod">
          <ac:chgData name="Kulinich Bohdan" userId="48e65c9f34e137d0" providerId="LiveId" clId="{AA8232F2-4DF3-4AE9-8393-601677EC3ABF}" dt="2019-10-24T04:14:01.187" v="2011" actId="1076"/>
          <ac:spMkLst>
            <pc:docMk/>
            <pc:sldMk cId="2216048224" sldId="341"/>
            <ac:spMk id="10" creationId="{9C5E2FA2-DD17-49E2-A8CD-2525CBACCB3F}"/>
          </ac:spMkLst>
        </pc:spChg>
        <pc:spChg chg="add mod">
          <ac:chgData name="Kulinich Bohdan" userId="48e65c9f34e137d0" providerId="LiveId" clId="{AA8232F2-4DF3-4AE9-8393-601677EC3ABF}" dt="2019-10-24T04:14:01.187" v="2011" actId="1076"/>
          <ac:spMkLst>
            <pc:docMk/>
            <pc:sldMk cId="2216048224" sldId="341"/>
            <ac:spMk id="11" creationId="{BB9B1BFC-5C82-4ACE-A395-68844407258D}"/>
          </ac:spMkLst>
        </pc:spChg>
        <pc:spChg chg="add del mod">
          <ac:chgData name="Kulinich Bohdan" userId="48e65c9f34e137d0" providerId="LiveId" clId="{AA8232F2-4DF3-4AE9-8393-601677EC3ABF}" dt="2019-10-24T04:08:03.981" v="1941" actId="478"/>
          <ac:spMkLst>
            <pc:docMk/>
            <pc:sldMk cId="2216048224" sldId="341"/>
            <ac:spMk id="12" creationId="{06DFF4F5-C086-4E07-82E9-51ADF720A21F}"/>
          </ac:spMkLst>
        </pc:spChg>
        <pc:spChg chg="add del mod">
          <ac:chgData name="Kulinich Bohdan" userId="48e65c9f34e137d0" providerId="LiveId" clId="{AA8232F2-4DF3-4AE9-8393-601677EC3ABF}" dt="2019-10-24T04:08:19.835" v="1943" actId="478"/>
          <ac:spMkLst>
            <pc:docMk/>
            <pc:sldMk cId="2216048224" sldId="341"/>
            <ac:spMk id="13" creationId="{6E77AED3-FC14-422C-B055-8D841B90FD97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4" creationId="{A177E152-6662-4726-89D5-72B8244D48A8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5" creationId="{01F79357-F02B-4E02-8B27-388767E60BF8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6" creationId="{56C639C6-D6C0-473C-ADFF-E0354484A1DA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7" creationId="{6D7625E4-B3F1-4B1B-BC23-B6590B55734C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8" creationId="{37751B42-5098-4929-8D34-636EC16D1226}"/>
          </ac:spMkLst>
        </pc:spChg>
        <pc:spChg chg="mod">
          <ac:chgData name="Kulinich Bohdan" userId="48e65c9f34e137d0" providerId="LiveId" clId="{AA8232F2-4DF3-4AE9-8393-601677EC3ABF}" dt="2019-10-24T08:43:14.975" v="2644" actId="1076"/>
          <ac:spMkLst>
            <pc:docMk/>
            <pc:sldMk cId="2216048224" sldId="341"/>
            <ac:spMk id="21" creationId="{E8741A63-F058-400A-820B-0BECD1AC5D80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0" creationId="{BDADDB33-5A95-481A-B641-A0E7E5210044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1" creationId="{227E3515-A6A1-4FD9-8083-61F87BC42D96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6" creationId="{982430DF-C6A0-4767-B111-425D51B49403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7" creationId="{F2DAB287-019F-4BD7-881E-93446762CBE7}"/>
          </ac:spMkLst>
        </pc:spChg>
        <pc:grpChg chg="add">
          <ac:chgData name="Kulinich Bohdan" userId="48e65c9f34e137d0" providerId="LiveId" clId="{AA8232F2-4DF3-4AE9-8393-601677EC3ABF}" dt="2019-10-24T08:42:55.863" v="2592"/>
          <ac:grpSpMkLst>
            <pc:docMk/>
            <pc:sldMk cId="2216048224" sldId="341"/>
            <ac:grpSpMk id="19" creationId="{43CD651B-F7DB-4764-B382-40557613D5AF}"/>
          </ac:grpSpMkLst>
        </pc:grpChg>
        <pc:picChg chg="add">
          <ac:chgData name="Kulinich Bohdan" userId="48e65c9f34e137d0" providerId="LiveId" clId="{AA8232F2-4DF3-4AE9-8393-601677EC3ABF}" dt="2019-10-24T08:42:55.863" v="2592"/>
          <ac:picMkLst>
            <pc:docMk/>
            <pc:sldMk cId="2216048224" sldId="341"/>
            <ac:picMk id="13" creationId="{C625A4FC-5D7E-41FB-B8D1-23BC1B07DC93}"/>
          </ac:picMkLst>
        </pc:picChg>
      </pc:sldChg>
      <pc:sldChg chg="addSp delSp modSp add ord delAnim modAnim">
        <pc:chgData name="Kulinich Bohdan" userId="48e65c9f34e137d0" providerId="LiveId" clId="{AA8232F2-4DF3-4AE9-8393-601677EC3ABF}" dt="2019-10-24T08:39:50.108" v="2478"/>
        <pc:sldMkLst>
          <pc:docMk/>
          <pc:sldMk cId="323459159" sldId="342"/>
        </pc:sldMkLst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8" creationId="{552CA498-8586-4F16-A8AF-27DCB432BEF2}"/>
          </ac:spMkLst>
        </pc:spChg>
        <pc:spChg chg="add mod">
          <ac:chgData name="Kulinich Bohdan" userId="48e65c9f34e137d0" providerId="LiveId" clId="{AA8232F2-4DF3-4AE9-8393-601677EC3ABF}" dt="2019-10-24T08:39:09.744" v="2463" actId="164"/>
          <ac:spMkLst>
            <pc:docMk/>
            <pc:sldMk cId="323459159" sldId="342"/>
            <ac:spMk id="8" creationId="{F2051C7E-CF59-452D-886D-952A4E80FDDE}"/>
          </ac:spMkLst>
        </pc:spChg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9" creationId="{63E5D5FE-C22A-4483-BD83-1DE861448B5B}"/>
          </ac:spMkLst>
        </pc:spChg>
        <pc:spChg chg="add del mod">
          <ac:chgData name="Kulinich Bohdan" userId="48e65c9f34e137d0" providerId="LiveId" clId="{AA8232F2-4DF3-4AE9-8393-601677EC3ABF}" dt="2019-10-24T08:36:18.474" v="2414" actId="478"/>
          <ac:spMkLst>
            <pc:docMk/>
            <pc:sldMk cId="323459159" sldId="342"/>
            <ac:spMk id="10" creationId="{41558E5C-F040-419B-AA7C-A363ADB2E04A}"/>
          </ac:spMkLst>
        </pc:spChg>
        <pc:spChg chg="add del mod">
          <ac:chgData name="Kulinich Bohdan" userId="48e65c9f34e137d0" providerId="LiveId" clId="{AA8232F2-4DF3-4AE9-8393-601677EC3ABF}" dt="2019-10-23T21:48:44.291" v="1761" actId="478"/>
          <ac:spMkLst>
            <pc:docMk/>
            <pc:sldMk cId="323459159" sldId="342"/>
            <ac:spMk id="10" creationId="{B0F0023E-28A3-498D-B78F-489294E5CBEA}"/>
          </ac:spMkLst>
        </pc:spChg>
        <pc:spChg chg="add del">
          <ac:chgData name="Kulinich Bohdan" userId="48e65c9f34e137d0" providerId="LiveId" clId="{AA8232F2-4DF3-4AE9-8393-601677EC3ABF}" dt="2019-10-23T21:46:30.396" v="1736" actId="478"/>
          <ac:spMkLst>
            <pc:docMk/>
            <pc:sldMk cId="323459159" sldId="342"/>
            <ac:spMk id="11" creationId="{B84A08BD-927B-4639-B6F2-D91C880A2232}"/>
          </ac:spMkLst>
        </pc:spChg>
        <pc:spChg chg="add mod">
          <ac:chgData name="Kulinich Bohdan" userId="48e65c9f34e137d0" providerId="LiveId" clId="{AA8232F2-4DF3-4AE9-8393-601677EC3ABF}" dt="2019-10-23T21:47:48.626" v="1756" actId="14100"/>
          <ac:spMkLst>
            <pc:docMk/>
            <pc:sldMk cId="323459159" sldId="342"/>
            <ac:spMk id="12" creationId="{13C6E710-9625-43F9-A7FD-46E4FC62319C}"/>
          </ac:spMkLst>
        </pc:spChg>
        <pc:spChg chg="add del">
          <ac:chgData name="Kulinich Bohdan" userId="48e65c9f34e137d0" providerId="LiveId" clId="{AA8232F2-4DF3-4AE9-8393-601677EC3ABF}" dt="2019-10-23T21:48:35.682" v="1759" actId="478"/>
          <ac:spMkLst>
            <pc:docMk/>
            <pc:sldMk cId="323459159" sldId="342"/>
            <ac:spMk id="13" creationId="{7ACCA313-9836-48EF-A61B-A0544DAF7610}"/>
          </ac:spMkLst>
        </pc:spChg>
        <pc:spChg chg="add del mod">
          <ac:chgData name="Kulinich Bohdan" userId="48e65c9f34e137d0" providerId="LiveId" clId="{AA8232F2-4DF3-4AE9-8393-601677EC3ABF}" dt="2019-10-23T21:48:44.291" v="1761" actId="478"/>
          <ac:spMkLst>
            <pc:docMk/>
            <pc:sldMk cId="323459159" sldId="342"/>
            <ac:spMk id="14" creationId="{697468BD-3D2E-4AED-9C11-67EF1340FAE5}"/>
          </ac:spMkLst>
        </pc:spChg>
        <pc:spChg chg="add">
          <ac:chgData name="Kulinich Bohdan" userId="48e65c9f34e137d0" providerId="LiveId" clId="{AA8232F2-4DF3-4AE9-8393-601677EC3ABF}" dt="2019-10-23T21:48:48.617" v="1762"/>
          <ac:spMkLst>
            <pc:docMk/>
            <pc:sldMk cId="323459159" sldId="342"/>
            <ac:spMk id="15" creationId="{CC99B9CB-358D-40D3-8EF5-B7E41A4103EA}"/>
          </ac:spMkLst>
        </pc:spChg>
        <pc:spChg chg="add">
          <ac:chgData name="Kulinich Bohdan" userId="48e65c9f34e137d0" providerId="LiveId" clId="{AA8232F2-4DF3-4AE9-8393-601677EC3ABF}" dt="2019-10-23T21:48:48.617" v="1762"/>
          <ac:spMkLst>
            <pc:docMk/>
            <pc:sldMk cId="323459159" sldId="342"/>
            <ac:spMk id="16" creationId="{9B810341-10C9-44F0-AF67-C5DD8B1BBAB6}"/>
          </ac:spMkLst>
        </pc:spChg>
        <pc:spChg chg="mod">
          <ac:chgData name="Kulinich Bohdan" userId="48e65c9f34e137d0" providerId="LiveId" clId="{AA8232F2-4DF3-4AE9-8393-601677EC3ABF}" dt="2019-10-23T21:49:38.343" v="1767" actId="14100"/>
          <ac:spMkLst>
            <pc:docMk/>
            <pc:sldMk cId="323459159" sldId="342"/>
            <ac:spMk id="30" creationId="{BDADDB33-5A95-481A-B641-A0E7E5210044}"/>
          </ac:spMkLst>
        </pc:spChg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36" creationId="{982430DF-C6A0-4767-B111-425D51B49403}"/>
          </ac:spMkLst>
        </pc:spChg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37" creationId="{F2DAB287-019F-4BD7-881E-93446762CBE7}"/>
          </ac:spMkLst>
        </pc:spChg>
        <pc:grpChg chg="add mod">
          <ac:chgData name="Kulinich Bohdan" userId="48e65c9f34e137d0" providerId="LiveId" clId="{AA8232F2-4DF3-4AE9-8393-601677EC3ABF}" dt="2019-10-24T08:39:09.744" v="2463" actId="164"/>
          <ac:grpSpMkLst>
            <pc:docMk/>
            <pc:sldMk cId="323459159" sldId="342"/>
            <ac:grpSpMk id="11" creationId="{30C5B5D1-0F87-421F-8A9C-9417AC60A10A}"/>
          </ac:grpSpMkLst>
        </pc:grpChg>
        <pc:picChg chg="add del mod">
          <ac:chgData name="Kulinich Bohdan" userId="48e65c9f34e137d0" providerId="LiveId" clId="{AA8232F2-4DF3-4AE9-8393-601677EC3ABF}" dt="2019-10-24T08:36:28.444" v="2416" actId="478"/>
          <ac:picMkLst>
            <pc:docMk/>
            <pc:sldMk cId="323459159" sldId="342"/>
            <ac:picMk id="5" creationId="{7E444E78-950E-4625-B9C9-5B0040812B77}"/>
          </ac:picMkLst>
        </pc:picChg>
        <pc:picChg chg="add mod">
          <ac:chgData name="Kulinich Bohdan" userId="48e65c9f34e137d0" providerId="LiveId" clId="{AA8232F2-4DF3-4AE9-8393-601677EC3ABF}" dt="2019-10-24T08:39:09.744" v="2463" actId="164"/>
          <ac:picMkLst>
            <pc:docMk/>
            <pc:sldMk cId="323459159" sldId="342"/>
            <ac:picMk id="7" creationId="{2EC3A7F2-A609-46B8-A9CD-9E1F53E9F694}"/>
          </ac:picMkLst>
        </pc:picChg>
        <pc:picChg chg="add mod">
          <ac:chgData name="Kulinich Bohdan" userId="48e65c9f34e137d0" providerId="LiveId" clId="{AA8232F2-4DF3-4AE9-8393-601677EC3ABF}" dt="2019-10-24T08:31:13.167" v="2347" actId="1076"/>
          <ac:picMkLst>
            <pc:docMk/>
            <pc:sldMk cId="323459159" sldId="342"/>
            <ac:picMk id="9" creationId="{6694CECE-7A8D-40DC-9A83-EA277FA3FB46}"/>
          </ac:picMkLst>
        </pc:picChg>
      </pc:sldChg>
      <pc:sldChg chg="addSp delSp modSp add delAnim modAnim">
        <pc:chgData name="Kulinich Bohdan" userId="48e65c9f34e137d0" providerId="LiveId" clId="{AA8232F2-4DF3-4AE9-8393-601677EC3ABF}" dt="2019-10-24T08:28:44.195" v="2306" actId="1076"/>
        <pc:sldMkLst>
          <pc:docMk/>
          <pc:sldMk cId="1776717782" sldId="343"/>
        </pc:sldMkLst>
        <pc:spChg chg="add mod">
          <ac:chgData name="Kulinich Bohdan" userId="48e65c9f34e137d0" providerId="LiveId" clId="{AA8232F2-4DF3-4AE9-8393-601677EC3ABF}" dt="2019-10-24T08:25:42.895" v="2252" actId="1076"/>
          <ac:spMkLst>
            <pc:docMk/>
            <pc:sldMk cId="1776717782" sldId="343"/>
            <ac:spMk id="2" creationId="{34270269-EF10-4027-B130-F610C7D04C62}"/>
          </ac:spMkLst>
        </pc:spChg>
        <pc:spChg chg="mod">
          <ac:chgData name="Kulinich Bohdan" userId="48e65c9f34e137d0" providerId="LiveId" clId="{AA8232F2-4DF3-4AE9-8393-601677EC3ABF}" dt="2019-10-24T08:20:56.496" v="2126" actId="20578"/>
          <ac:spMkLst>
            <pc:docMk/>
            <pc:sldMk cId="1776717782" sldId="343"/>
            <ac:spMk id="8" creationId="{552CA498-8586-4F16-A8AF-27DCB432BEF2}"/>
          </ac:spMkLst>
        </pc:spChg>
        <pc:spChg chg="mod">
          <ac:chgData name="Kulinich Bohdan" userId="48e65c9f34e137d0" providerId="LiveId" clId="{AA8232F2-4DF3-4AE9-8393-601677EC3ABF}" dt="2019-10-24T04:17:39.369" v="2036" actId="1076"/>
          <ac:spMkLst>
            <pc:docMk/>
            <pc:sldMk cId="1776717782" sldId="343"/>
            <ac:spMk id="9" creationId="{63E5D5FE-C22A-4483-BD83-1DE861448B5B}"/>
          </ac:spMkLst>
        </pc:spChg>
        <pc:spChg chg="mod">
          <ac:chgData name="Kulinich Bohdan" userId="48e65c9f34e137d0" providerId="LiveId" clId="{AA8232F2-4DF3-4AE9-8393-601677EC3ABF}" dt="2019-10-24T04:18:06.275" v="2052" actId="1076"/>
          <ac:spMkLst>
            <pc:docMk/>
            <pc:sldMk cId="1776717782" sldId="343"/>
            <ac:spMk id="10" creationId="{9C5E2FA2-DD17-49E2-A8CD-2525CBACCB3F}"/>
          </ac:spMkLst>
        </pc:spChg>
        <pc:spChg chg="mod">
          <ac:chgData name="Kulinich Bohdan" userId="48e65c9f34e137d0" providerId="LiveId" clId="{AA8232F2-4DF3-4AE9-8393-601677EC3ABF}" dt="2019-10-24T04:18:06.275" v="2052" actId="1076"/>
          <ac:spMkLst>
            <pc:docMk/>
            <pc:sldMk cId="1776717782" sldId="343"/>
            <ac:spMk id="11" creationId="{BB9B1BFC-5C82-4ACE-A395-68844407258D}"/>
          </ac:spMkLst>
        </pc:spChg>
        <pc:spChg chg="add mod">
          <ac:chgData name="Kulinich Bohdan" userId="48e65c9f34e137d0" providerId="LiveId" clId="{AA8232F2-4DF3-4AE9-8393-601677EC3ABF}" dt="2019-10-24T08:24:45.665" v="2234" actId="1076"/>
          <ac:spMkLst>
            <pc:docMk/>
            <pc:sldMk cId="1776717782" sldId="343"/>
            <ac:spMk id="12" creationId="{E9C224E5-6955-4820-9517-111350C7CD78}"/>
          </ac:spMkLst>
        </pc:spChg>
        <pc:spChg chg="add mod">
          <ac:chgData name="Kulinich Bohdan" userId="48e65c9f34e137d0" providerId="LiveId" clId="{AA8232F2-4DF3-4AE9-8393-601677EC3ABF}" dt="2019-10-24T04:20:14.122" v="2113" actId="20577"/>
          <ac:spMkLst>
            <pc:docMk/>
            <pc:sldMk cId="1776717782" sldId="343"/>
            <ac:spMk id="13" creationId="{B3C8C47E-8D6A-418B-AC06-BC29E8A62199}"/>
          </ac:spMkLst>
        </pc:spChg>
        <pc:spChg chg="mod">
          <ac:chgData name="Kulinich Bohdan" userId="48e65c9f34e137d0" providerId="LiveId" clId="{AA8232F2-4DF3-4AE9-8393-601677EC3ABF}" dt="2019-10-24T08:24:45.665" v="2234" actId="1076"/>
          <ac:spMkLst>
            <pc:docMk/>
            <pc:sldMk cId="1776717782" sldId="343"/>
            <ac:spMk id="14" creationId="{A177E152-6662-4726-89D5-72B8244D48A8}"/>
          </ac:spMkLst>
        </pc:spChg>
        <pc:spChg chg="del mod">
          <ac:chgData name="Kulinich Bohdan" userId="48e65c9f34e137d0" providerId="LiveId" clId="{AA8232F2-4DF3-4AE9-8393-601677EC3ABF}" dt="2019-10-24T08:21:03.390" v="2127" actId="478"/>
          <ac:spMkLst>
            <pc:docMk/>
            <pc:sldMk cId="1776717782" sldId="343"/>
            <ac:spMk id="15" creationId="{01F79357-F02B-4E02-8B27-388767E60BF8}"/>
          </ac:spMkLst>
        </pc:spChg>
        <pc:spChg chg="mod">
          <ac:chgData name="Kulinich Bohdan" userId="48e65c9f34e137d0" providerId="LiveId" clId="{AA8232F2-4DF3-4AE9-8393-601677EC3ABF}" dt="2019-10-24T04:17:31.608" v="2035" actId="1076"/>
          <ac:spMkLst>
            <pc:docMk/>
            <pc:sldMk cId="1776717782" sldId="343"/>
            <ac:spMk id="16" creationId="{56C639C6-D6C0-473C-ADFF-E0354484A1DA}"/>
          </ac:spMkLst>
        </pc:spChg>
        <pc:spChg chg="add mod">
          <ac:chgData name="Kulinich Bohdan" userId="48e65c9f34e137d0" providerId="LiveId" clId="{AA8232F2-4DF3-4AE9-8393-601677EC3ABF}" dt="2019-10-24T08:25:51.845" v="2255" actId="1076"/>
          <ac:spMkLst>
            <pc:docMk/>
            <pc:sldMk cId="1776717782" sldId="343"/>
            <ac:spMk id="16" creationId="{FA2CA2BB-2C7B-4D18-BA8F-D37D84D1B43A}"/>
          </ac:spMkLst>
        </pc:spChg>
        <pc:spChg chg="mod">
          <ac:chgData name="Kulinich Bohdan" userId="48e65c9f34e137d0" providerId="LiveId" clId="{AA8232F2-4DF3-4AE9-8393-601677EC3ABF}" dt="2019-10-24T04:17:31.608" v="2035" actId="1076"/>
          <ac:spMkLst>
            <pc:docMk/>
            <pc:sldMk cId="1776717782" sldId="343"/>
            <ac:spMk id="17" creationId="{6D7625E4-B3F1-4B1B-BC23-B6590B55734C}"/>
          </ac:spMkLst>
        </pc:spChg>
        <pc:spChg chg="add mod">
          <ac:chgData name="Kulinich Bohdan" userId="48e65c9f34e137d0" providerId="LiveId" clId="{AA8232F2-4DF3-4AE9-8393-601677EC3ABF}" dt="2019-10-24T08:27:49.945" v="2296" actId="1076"/>
          <ac:spMkLst>
            <pc:docMk/>
            <pc:sldMk cId="1776717782" sldId="343"/>
            <ac:spMk id="17" creationId="{99E97727-7DF0-4506-B9A4-76DC65DB7050}"/>
          </ac:spMkLst>
        </pc:spChg>
        <pc:spChg chg="mod">
          <ac:chgData name="Kulinich Bohdan" userId="48e65c9f34e137d0" providerId="LiveId" clId="{AA8232F2-4DF3-4AE9-8393-601677EC3ABF}" dt="2019-10-24T04:17:31.608" v="2035" actId="1076"/>
          <ac:spMkLst>
            <pc:docMk/>
            <pc:sldMk cId="1776717782" sldId="343"/>
            <ac:spMk id="18" creationId="{37751B42-5098-4929-8D34-636EC16D1226}"/>
          </ac:spMkLst>
        </pc:spChg>
        <pc:spChg chg="add mod">
          <ac:chgData name="Kulinich Bohdan" userId="48e65c9f34e137d0" providerId="LiveId" clId="{AA8232F2-4DF3-4AE9-8393-601677EC3ABF}" dt="2019-10-24T08:28:44.195" v="2306" actId="1076"/>
          <ac:spMkLst>
            <pc:docMk/>
            <pc:sldMk cId="1776717782" sldId="343"/>
            <ac:spMk id="18" creationId="{F51D30C9-31E3-478B-AF4E-1AD7073A90E9}"/>
          </ac:spMkLst>
        </pc:spChg>
        <pc:spChg chg="add mod">
          <ac:chgData name="Kulinich Bohdan" userId="48e65c9f34e137d0" providerId="LiveId" clId="{AA8232F2-4DF3-4AE9-8393-601677EC3ABF}" dt="2019-10-24T08:27:43.575" v="2295" actId="20577"/>
          <ac:spMkLst>
            <pc:docMk/>
            <pc:sldMk cId="1776717782" sldId="343"/>
            <ac:spMk id="19" creationId="{56B8EA28-813D-4F2A-BD3F-143E452FC1AC}"/>
          </ac:spMkLst>
        </pc:spChg>
      </pc:sldChg>
      <pc:sldChg chg="addSp delSp modSp add delAnim modAnim">
        <pc:chgData name="Kulinich Bohdan" userId="48e65c9f34e137d0" providerId="LiveId" clId="{AA8232F2-4DF3-4AE9-8393-601677EC3ABF}" dt="2019-10-24T09:37:46.352" v="3031"/>
        <pc:sldMkLst>
          <pc:docMk/>
          <pc:sldMk cId="2249825847" sldId="344"/>
        </pc:sldMkLst>
        <pc:spChg chg="mod">
          <ac:chgData name="Kulinich Bohdan" userId="48e65c9f34e137d0" providerId="LiveId" clId="{AA8232F2-4DF3-4AE9-8393-601677EC3ABF}" dt="2019-10-24T08:45:53.283" v="2707" actId="20577"/>
          <ac:spMkLst>
            <pc:docMk/>
            <pc:sldMk cId="2249825847" sldId="344"/>
            <ac:spMk id="8" creationId="{552CA498-8586-4F16-A8AF-27DCB432BEF2}"/>
          </ac:spMkLst>
        </pc:spChg>
        <pc:spChg chg="mod">
          <ac:chgData name="Kulinich Bohdan" userId="48e65c9f34e137d0" providerId="LiveId" clId="{AA8232F2-4DF3-4AE9-8393-601677EC3ABF}" dt="2019-10-24T08:44:34.723" v="2657" actId="20577"/>
          <ac:spMkLst>
            <pc:docMk/>
            <pc:sldMk cId="2249825847" sldId="344"/>
            <ac:spMk id="9" creationId="{63E5D5FE-C22A-4483-BD83-1DE861448B5B}"/>
          </ac:spMkLst>
        </pc:spChg>
        <pc:spChg chg="mod">
          <ac:chgData name="Kulinich Bohdan" userId="48e65c9f34e137d0" providerId="LiveId" clId="{AA8232F2-4DF3-4AE9-8393-601677EC3ABF}" dt="2019-10-24T08:49:01.775" v="2800" actId="14100"/>
          <ac:spMkLst>
            <pc:docMk/>
            <pc:sldMk cId="2249825847" sldId="344"/>
            <ac:spMk id="14" creationId="{A177E152-6662-4726-89D5-72B8244D48A8}"/>
          </ac:spMkLst>
        </pc:spChg>
        <pc:spChg chg="mod">
          <ac:chgData name="Kulinich Bohdan" userId="48e65c9f34e137d0" providerId="LiveId" clId="{AA8232F2-4DF3-4AE9-8393-601677EC3ABF}" dt="2019-10-24T08:50:43.082" v="2837" actId="14100"/>
          <ac:spMkLst>
            <pc:docMk/>
            <pc:sldMk cId="2249825847" sldId="344"/>
            <ac:spMk id="15" creationId="{01F79357-F02B-4E02-8B27-388767E60BF8}"/>
          </ac:spMkLst>
        </pc:spChg>
        <pc:spChg chg="del">
          <ac:chgData name="Kulinich Bohdan" userId="48e65c9f34e137d0" providerId="LiveId" clId="{AA8232F2-4DF3-4AE9-8393-601677EC3ABF}" dt="2019-10-24T08:48:17.862" v="2791" actId="478"/>
          <ac:spMkLst>
            <pc:docMk/>
            <pc:sldMk cId="2249825847" sldId="344"/>
            <ac:spMk id="16" creationId="{56C639C6-D6C0-473C-ADFF-E0354484A1DA}"/>
          </ac:spMkLst>
        </pc:spChg>
        <pc:spChg chg="del">
          <ac:chgData name="Kulinich Bohdan" userId="48e65c9f34e137d0" providerId="LiveId" clId="{AA8232F2-4DF3-4AE9-8393-601677EC3ABF}" dt="2019-10-24T08:48:16.687" v="2790" actId="478"/>
          <ac:spMkLst>
            <pc:docMk/>
            <pc:sldMk cId="2249825847" sldId="344"/>
            <ac:spMk id="17" creationId="{6D7625E4-B3F1-4B1B-BC23-B6590B55734C}"/>
          </ac:spMkLst>
        </pc:spChg>
        <pc:spChg chg="del">
          <ac:chgData name="Kulinich Bohdan" userId="48e65c9f34e137d0" providerId="LiveId" clId="{AA8232F2-4DF3-4AE9-8393-601677EC3ABF}" dt="2019-10-24T08:48:15.598" v="2789" actId="478"/>
          <ac:spMkLst>
            <pc:docMk/>
            <pc:sldMk cId="2249825847" sldId="344"/>
            <ac:spMk id="18" creationId="{37751B42-5098-4929-8D34-636EC16D1226}"/>
          </ac:spMkLst>
        </pc:spChg>
        <pc:spChg chg="mod">
          <ac:chgData name="Kulinich Bohdan" userId="48e65c9f34e137d0" providerId="LiveId" clId="{AA8232F2-4DF3-4AE9-8393-601677EC3ABF}" dt="2019-10-24T08:46:44.973" v="2787" actId="1076"/>
          <ac:spMkLst>
            <pc:docMk/>
            <pc:sldMk cId="2249825847" sldId="344"/>
            <ac:spMk id="21" creationId="{E8741A63-F058-400A-820B-0BECD1AC5D80}"/>
          </ac:spMkLst>
        </pc:spChg>
        <pc:spChg chg="add mod">
          <ac:chgData name="Kulinich Bohdan" userId="48e65c9f34e137d0" providerId="LiveId" clId="{AA8232F2-4DF3-4AE9-8393-601677EC3ABF}" dt="2019-10-24T08:55:18.530" v="2875" actId="14100"/>
          <ac:spMkLst>
            <pc:docMk/>
            <pc:sldMk cId="2249825847" sldId="344"/>
            <ac:spMk id="22" creationId="{E46110F3-FF15-48FE-9BB4-68109D562939}"/>
          </ac:spMkLst>
        </pc:spChg>
        <pc:spChg chg="add mod">
          <ac:chgData name="Kulinich Bohdan" userId="48e65c9f34e137d0" providerId="LiveId" clId="{AA8232F2-4DF3-4AE9-8393-601677EC3ABF}" dt="2019-10-24T09:24:48.371" v="2880" actId="1076"/>
          <ac:spMkLst>
            <pc:docMk/>
            <pc:sldMk cId="2249825847" sldId="344"/>
            <ac:spMk id="23" creationId="{CE157169-3141-4EE0-BF25-23842FFB3C91}"/>
          </ac:spMkLst>
        </pc:spChg>
        <pc:spChg chg="add mod">
          <ac:chgData name="Kulinich Bohdan" userId="48e65c9f34e137d0" providerId="LiveId" clId="{AA8232F2-4DF3-4AE9-8393-601677EC3ABF}" dt="2019-10-24T09:27:24.621" v="2902" actId="1076"/>
          <ac:spMkLst>
            <pc:docMk/>
            <pc:sldMk cId="2249825847" sldId="344"/>
            <ac:spMk id="24" creationId="{FB9B4367-0CE7-4A83-B0A9-AA22204FE6CB}"/>
          </ac:spMkLst>
        </pc:spChg>
        <pc:spChg chg="add mod">
          <ac:chgData name="Kulinich Bohdan" userId="48e65c9f34e137d0" providerId="LiveId" clId="{AA8232F2-4DF3-4AE9-8393-601677EC3ABF}" dt="2019-10-24T09:27:24.621" v="2902" actId="1076"/>
          <ac:spMkLst>
            <pc:docMk/>
            <pc:sldMk cId="2249825847" sldId="344"/>
            <ac:spMk id="25" creationId="{C3296FC4-4D7C-4C41-AF56-C23854A0A931}"/>
          </ac:spMkLst>
        </pc:spChg>
        <pc:spChg chg="add mod">
          <ac:chgData name="Kulinich Bohdan" userId="48e65c9f34e137d0" providerId="LiveId" clId="{AA8232F2-4DF3-4AE9-8393-601677EC3ABF}" dt="2019-10-24T09:28:55.861" v="2938" actId="1076"/>
          <ac:spMkLst>
            <pc:docMk/>
            <pc:sldMk cId="2249825847" sldId="344"/>
            <ac:spMk id="26" creationId="{D710ED37-8C94-413B-AA1B-64378660FF4C}"/>
          </ac:spMkLst>
        </pc:spChg>
        <pc:spChg chg="add mod">
          <ac:chgData name="Kulinich Bohdan" userId="48e65c9f34e137d0" providerId="LiveId" clId="{AA8232F2-4DF3-4AE9-8393-601677EC3ABF}" dt="2019-10-24T09:35:20.690" v="3003" actId="1076"/>
          <ac:spMkLst>
            <pc:docMk/>
            <pc:sldMk cId="2249825847" sldId="344"/>
            <ac:spMk id="27" creationId="{5754DE15-CD4F-42C6-8C85-65767DA31F1B}"/>
          </ac:spMkLst>
        </pc:spChg>
        <pc:spChg chg="add mod">
          <ac:chgData name="Kulinich Bohdan" userId="48e65c9f34e137d0" providerId="LiveId" clId="{AA8232F2-4DF3-4AE9-8393-601677EC3ABF}" dt="2019-10-24T09:36:40.225" v="3016" actId="1076"/>
          <ac:spMkLst>
            <pc:docMk/>
            <pc:sldMk cId="2249825847" sldId="344"/>
            <ac:spMk id="28" creationId="{A55E6897-0143-4593-9497-B60A3823300A}"/>
          </ac:spMkLst>
        </pc:spChg>
        <pc:grpChg chg="mod ord">
          <ac:chgData name="Kulinich Bohdan" userId="48e65c9f34e137d0" providerId="LiveId" clId="{AA8232F2-4DF3-4AE9-8393-601677EC3ABF}" dt="2019-10-24T09:26:16.657" v="2895" actId="1076"/>
          <ac:grpSpMkLst>
            <pc:docMk/>
            <pc:sldMk cId="2249825847" sldId="344"/>
            <ac:grpSpMk id="19" creationId="{43CD651B-F7DB-4764-B382-40557613D5AF}"/>
          </ac:grpSpMkLst>
        </pc:grpChg>
        <pc:picChg chg="ord">
          <ac:chgData name="Kulinich Bohdan" userId="48e65c9f34e137d0" providerId="LiveId" clId="{AA8232F2-4DF3-4AE9-8393-601677EC3ABF}" dt="2019-10-24T08:46:56.102" v="2788" actId="167"/>
          <ac:picMkLst>
            <pc:docMk/>
            <pc:sldMk cId="2249825847" sldId="344"/>
            <ac:picMk id="13" creationId="{C625A4FC-5D7E-41FB-B8D1-23BC1B07DC93}"/>
          </ac:picMkLst>
        </pc:picChg>
      </pc:sldChg>
    </pc:docChg>
  </pc:docChgLst>
  <pc:docChgLst>
    <pc:chgData name="Kulinich Bohdan" userId="48e65c9f34e137d0" providerId="LiveId" clId="{EFC2DDD0-624D-46AA-B296-7D628EB9E316}"/>
    <pc:docChg chg="undo custSel addSld delSld modSld">
      <pc:chgData name="Kulinich Bohdan" userId="48e65c9f34e137d0" providerId="LiveId" clId="{EFC2DDD0-624D-46AA-B296-7D628EB9E316}" dt="2019-10-18T04:43:29.847" v="3451"/>
      <pc:docMkLst>
        <pc:docMk/>
      </pc:docMkLst>
      <pc:sldChg chg="modSp modAnim">
        <pc:chgData name="Kulinich Bohdan" userId="48e65c9f34e137d0" providerId="LiveId" clId="{EFC2DDD0-624D-46AA-B296-7D628EB9E316}" dt="2019-10-03T20:30:01.744" v="64" actId="1076"/>
        <pc:sldMkLst>
          <pc:docMk/>
          <pc:sldMk cId="1088591982" sldId="256"/>
        </pc:sldMkLst>
        <pc:spChg chg="mod">
          <ac:chgData name="Kulinich Bohdan" userId="48e65c9f34e137d0" providerId="LiveId" clId="{EFC2DDD0-624D-46AA-B296-7D628EB9E316}" dt="2019-10-03T20:30:01.744" v="64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EFC2DDD0-624D-46AA-B296-7D628EB9E316}" dt="2019-10-03T20:29:09.252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modSp">
        <pc:chgData name="Kulinich Bohdan" userId="48e65c9f34e137d0" providerId="LiveId" clId="{EFC2DDD0-624D-46AA-B296-7D628EB9E316}" dt="2019-10-13T08:12:18.899" v="2419" actId="1076"/>
        <pc:sldMkLst>
          <pc:docMk/>
          <pc:sldMk cId="4214866131" sldId="261"/>
        </pc:sldMkLst>
        <pc:spChg chg="mod">
          <ac:chgData name="Kulinich Bohdan" userId="48e65c9f34e137d0" providerId="LiveId" clId="{EFC2DDD0-624D-46AA-B296-7D628EB9E316}" dt="2019-10-13T08:12:18.899" v="2419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4.264" v="2416" actId="14100"/>
          <ac:spMkLst>
            <pc:docMk/>
            <pc:sldMk cId="4214866131" sldId="261"/>
            <ac:spMk id="10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8.872" v="2417" actId="1076"/>
          <ac:spMkLst>
            <pc:docMk/>
            <pc:sldMk cId="4214866131" sldId="261"/>
            <ac:spMk id="11" creationId="{8AFCAAB1-DD9C-4F46-A76A-3545ACD64ACA}"/>
          </ac:spMkLst>
        </pc:spChg>
      </pc:sldChg>
      <pc:sldChg chg="addSp modSp modAnim">
        <pc:chgData name="Kulinich Bohdan" userId="48e65c9f34e137d0" providerId="LiveId" clId="{EFC2DDD0-624D-46AA-B296-7D628EB9E316}" dt="2019-10-15T20:20:47.115" v="2634" actId="1076"/>
        <pc:sldMkLst>
          <pc:docMk/>
          <pc:sldMk cId="3788696724" sldId="262"/>
        </pc:sldMkLst>
        <pc:spChg chg="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8" creationId="{B510CD27-329E-4F4E-A32D-2BA9289CCE3E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9" creationId="{EEF9D7B8-FB5A-4238-A628-BFF07BCB07EB}"/>
          </ac:spMkLst>
        </pc:spChg>
      </pc:sldChg>
      <pc:sldChg chg="addSp delSp modSp delAnim modAnim">
        <pc:chgData name="Kulinich Bohdan" userId="48e65c9f34e137d0" providerId="LiveId" clId="{EFC2DDD0-624D-46AA-B296-7D628EB9E316}" dt="2019-10-17T17:31:53.216" v="2935" actId="1076"/>
        <pc:sldMkLst>
          <pc:docMk/>
          <pc:sldMk cId="3950386982" sldId="263"/>
        </pc:sldMkLst>
        <pc:spChg chg="mod ord">
          <ac:chgData name="Kulinich Bohdan" userId="48e65c9f34e137d0" providerId="LiveId" clId="{EFC2DDD0-624D-46AA-B296-7D628EB9E316}" dt="2019-10-17T17:31:53.216" v="2935" actId="1076"/>
          <ac:spMkLst>
            <pc:docMk/>
            <pc:sldMk cId="3950386982" sldId="263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1:17:08.697" v="2889" actId="1076"/>
          <ac:spMkLst>
            <pc:docMk/>
            <pc:sldMk cId="3950386982" sldId="263"/>
            <ac:spMk id="15" creationId="{0887291D-D596-40AC-80EE-43AB923EEA00}"/>
          </ac:spMkLst>
        </pc:spChg>
        <pc:spChg chg="add mod">
          <ac:chgData name="Kulinich Bohdan" userId="48e65c9f34e137d0" providerId="LiveId" clId="{EFC2DDD0-624D-46AA-B296-7D628EB9E316}" dt="2019-10-17T11:16:47.258" v="2886" actId="1076"/>
          <ac:spMkLst>
            <pc:docMk/>
            <pc:sldMk cId="3950386982" sldId="263"/>
            <ac:spMk id="16" creationId="{2FC24984-61CF-4779-8EB7-77ED4C525AE2}"/>
          </ac:spMkLst>
        </pc:spChg>
        <pc:spChg chg="add mod">
          <ac:chgData name="Kulinich Bohdan" userId="48e65c9f34e137d0" providerId="LiveId" clId="{EFC2DDD0-624D-46AA-B296-7D628EB9E316}" dt="2019-10-17T11:18:05.087" v="2910" actId="1076"/>
          <ac:spMkLst>
            <pc:docMk/>
            <pc:sldMk cId="3950386982" sldId="263"/>
            <ac:spMk id="18" creationId="{51ADF073-2BBC-447C-B849-2051B66FAF06}"/>
          </ac:spMkLst>
        </pc:spChg>
        <pc:spChg chg="add del mod">
          <ac:chgData name="Kulinich Bohdan" userId="48e65c9f34e137d0" providerId="LiveId" clId="{EFC2DDD0-624D-46AA-B296-7D628EB9E316}" dt="2019-10-17T17:13:06.701" v="2933" actId="478"/>
          <ac:spMkLst>
            <pc:docMk/>
            <pc:sldMk cId="3950386982" sldId="263"/>
            <ac:spMk id="19" creationId="{D7EC3BC3-9A0C-4964-9F25-6D673884FD56}"/>
          </ac:spMkLst>
        </pc:spChg>
        <pc:spChg chg="add del mod">
          <ac:chgData name="Kulinich Bohdan" userId="48e65c9f34e137d0" providerId="LiveId" clId="{EFC2DDD0-624D-46AA-B296-7D628EB9E316}" dt="2019-10-17T17:13:10.685" v="2934" actId="478"/>
          <ac:spMkLst>
            <pc:docMk/>
            <pc:sldMk cId="3950386982" sldId="263"/>
            <ac:spMk id="21" creationId="{1E9CCBE0-0552-4C1E-AD77-D7823DF1675D}"/>
          </ac:spMkLst>
        </pc:spChg>
        <pc:spChg chg="add mod ord">
          <ac:chgData name="Kulinich Bohdan" userId="48e65c9f34e137d0" providerId="LiveId" clId="{EFC2DDD0-624D-46AA-B296-7D628EB9E316}" dt="2019-10-17T11:13:51.898" v="2858" actId="170"/>
          <ac:spMkLst>
            <pc:docMk/>
            <pc:sldMk cId="3950386982" sldId="263"/>
            <ac:spMk id="24" creationId="{BB27CA8C-D053-4FD9-BEAF-B5948DE8710A}"/>
          </ac:spMkLst>
        </pc:spChg>
        <pc:spChg chg="add mod ord">
          <ac:chgData name="Kulinich Bohdan" userId="48e65c9f34e137d0" providerId="LiveId" clId="{EFC2DDD0-624D-46AA-B296-7D628EB9E316}" dt="2019-10-17T11:14:41.097" v="2877" actId="171"/>
          <ac:spMkLst>
            <pc:docMk/>
            <pc:sldMk cId="3950386982" sldId="263"/>
            <ac:spMk id="29" creationId="{0C0CF4B4-D430-46B6-8A32-8272252EA1E9}"/>
          </ac:spMkLst>
        </pc:spChg>
        <pc:spChg chg="ord">
          <ac:chgData name="Kulinich Bohdan" userId="48e65c9f34e137d0" providerId="LiveId" clId="{EFC2DDD0-624D-46AA-B296-7D628EB9E316}" dt="2019-10-16T04:34:55.796" v="2724" actId="166"/>
          <ac:spMkLst>
            <pc:docMk/>
            <pc:sldMk cId="3950386982" sldId="26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6T04:35:24.164" v="2728" actId="165"/>
          <ac:grpSpMkLst>
            <pc:docMk/>
            <pc:sldMk cId="3950386982" sldId="263"/>
            <ac:grpSpMk id="9" creationId="{CDB351BC-C103-4051-AE5B-AE41F6FCD634}"/>
          </ac:grpSpMkLst>
        </pc:grpChg>
        <pc:picChg chg="ord">
          <ac:chgData name="Kulinich Bohdan" userId="48e65c9f34e137d0" providerId="LiveId" clId="{EFC2DDD0-624D-46AA-B296-7D628EB9E316}" dt="2019-10-16T04:34:55.796" v="2724" actId="166"/>
          <ac:picMkLst>
            <pc:docMk/>
            <pc:sldMk cId="3950386982" sldId="263"/>
            <ac:picMk id="2" creationId="{00000000-0000-0000-0000-000000000000}"/>
          </ac:picMkLst>
        </pc:picChg>
        <pc:picChg chg="del">
          <ac:chgData name="Kulinich Bohdan" userId="48e65c9f34e137d0" providerId="LiveId" clId="{EFC2DDD0-624D-46AA-B296-7D628EB9E316}" dt="2019-10-15T20:21:55.256" v="2636" actId="478"/>
          <ac:picMkLst>
            <pc:docMk/>
            <pc:sldMk cId="3950386982" sldId="263"/>
            <ac:picMk id="8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6T04:35:24.164" v="2728" actId="165"/>
          <ac:picMkLst>
            <pc:docMk/>
            <pc:sldMk cId="3950386982" sldId="263"/>
            <ac:picMk id="10" creationId="{42A5A43A-0738-417B-B884-F0AA81899F40}"/>
          </ac:picMkLst>
        </pc:picChg>
        <pc:picChg chg="mod topLvl">
          <ac:chgData name="Kulinich Bohdan" userId="48e65c9f34e137d0" providerId="LiveId" clId="{EFC2DDD0-624D-46AA-B296-7D628EB9E316}" dt="2019-10-17T11:16:50.388" v="2888" actId="1076"/>
          <ac:picMkLst>
            <pc:docMk/>
            <pc:sldMk cId="3950386982" sldId="263"/>
            <ac:picMk id="11" creationId="{2CB939DE-14B4-4214-8109-14EFD23EBE19}"/>
          </ac:picMkLst>
        </pc:picChg>
        <pc:cxnChg chg="add del mod">
          <ac:chgData name="Kulinich Bohdan" userId="48e65c9f34e137d0" providerId="LiveId" clId="{EFC2DDD0-624D-46AA-B296-7D628EB9E316}" dt="2019-10-16T04:38:30.448" v="2750" actId="14100"/>
          <ac:cxnSpMkLst>
            <pc:docMk/>
            <pc:sldMk cId="3950386982" sldId="263"/>
            <ac:cxnSpMk id="6" creationId="{68238E0F-28D1-4C03-B093-7EDC48FB2913}"/>
          </ac:cxnSpMkLst>
        </pc:cxnChg>
        <pc:cxnChg chg="add mod">
          <ac:chgData name="Kulinich Bohdan" userId="48e65c9f34e137d0" providerId="LiveId" clId="{EFC2DDD0-624D-46AA-B296-7D628EB9E316}" dt="2019-10-16T04:48:01.127" v="2803" actId="14100"/>
          <ac:cxnSpMkLst>
            <pc:docMk/>
            <pc:sldMk cId="3950386982" sldId="263"/>
            <ac:cxnSpMk id="17" creationId="{B98EA95B-4D84-4B8D-B17A-C10BD0BBA701}"/>
          </ac:cxnSpMkLst>
        </pc:cxnChg>
        <pc:cxnChg chg="add mod">
          <ac:chgData name="Kulinich Bohdan" userId="48e65c9f34e137d0" providerId="LiveId" clId="{EFC2DDD0-624D-46AA-B296-7D628EB9E316}" dt="2019-10-16T04:47:33.775" v="2799" actId="14100"/>
          <ac:cxnSpMkLst>
            <pc:docMk/>
            <pc:sldMk cId="3950386982" sldId="263"/>
            <ac:cxnSpMk id="20" creationId="{DC0EAA1E-50C2-47E2-8D72-CDC81B761F97}"/>
          </ac:cxnSpMkLst>
        </pc:cxnChg>
        <pc:cxnChg chg="add mod">
          <ac:chgData name="Kulinich Bohdan" userId="48e65c9f34e137d0" providerId="LiveId" clId="{EFC2DDD0-624D-46AA-B296-7D628EB9E316}" dt="2019-10-16T04:47:42.795" v="2800" actId="14100"/>
          <ac:cxnSpMkLst>
            <pc:docMk/>
            <pc:sldMk cId="3950386982" sldId="263"/>
            <ac:cxnSpMk id="23" creationId="{1815591E-E284-4511-8653-0A936FA362F3}"/>
          </ac:cxnSpMkLst>
        </pc:cxnChg>
      </pc:sldChg>
      <pc:sldChg chg="addSp delSp modSp delAnim modAnim">
        <pc:chgData name="Kulinich Bohdan" userId="48e65c9f34e137d0" providerId="LiveId" clId="{EFC2DDD0-624D-46AA-B296-7D628EB9E316}" dt="2019-10-04T04:37:57.523" v="214" actId="403"/>
        <pc:sldMkLst>
          <pc:docMk/>
          <pc:sldMk cId="4256551153" sldId="287"/>
        </pc:sldMkLst>
        <pc:spChg chg="mod">
          <ac:chgData name="Kulinich Bohdan" userId="48e65c9f34e137d0" providerId="LiveId" clId="{EFC2DDD0-624D-46AA-B296-7D628EB9E316}" dt="2019-10-04T04:09:33.589" v="108" actId="20577"/>
          <ac:spMkLst>
            <pc:docMk/>
            <pc:sldMk cId="4256551153" sldId="287"/>
            <ac:spMk id="4" creationId="{00000000-0000-0000-0000-000000000000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0" creationId="{95053B4A-4F4C-40E4-936D-69838EDDB4B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1" creationId="{C11C05EB-97EC-4287-8A59-788586017CD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2" creationId="{68B53E84-A65B-46B3-A273-D5A649BC2EB3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3" creationId="{3754E691-2B6E-4239-B59F-E0F08F0FD405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4" creationId="{85BC9D69-EF51-4FB4-A683-489BC69B041D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5" creationId="{1C54152B-8EB0-4C93-9C53-DA4538356F3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6" creationId="{8153751B-83B5-40E2-9210-415ECFA485F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7" creationId="{1AFA9BD3-F262-4BD0-8222-968889ECFD16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8" creationId="{3D994379-22D7-45B4-BA56-5FE5F03DE00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9" creationId="{274A8ACA-BE38-4DDE-B7C8-7E355784D09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EFC2DDD0-624D-46AA-B296-7D628EB9E316}" dt="2019-10-04T04:19:37.531" v="110" actId="478"/>
          <ac:spMkLst>
            <pc:docMk/>
            <pc:sldMk cId="4256551153" sldId="287"/>
            <ac:spMk id="23" creationId="{4A5478C4-6DA6-4815-B745-E33C3115D459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4" creationId="{72EC11E2-66D6-43C5-B242-7E8D283666AF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5" creationId="{9A203BC6-28D2-41CE-8DE2-2C619A397EC1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7" creationId="{D4D6F760-16F1-430C-AD30-45B6D1D975DC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8" creationId="{D59F3EB7-5D09-434B-A9FB-F02291B9166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9" creationId="{7547327A-0D29-4BB9-8DBC-EBC754DC2920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0" creationId="{65193058-8E30-46AD-82CF-29B1215956A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1" creationId="{2C3C374A-2B49-4101-BD56-73CDA5E7FE71}"/>
          </ac:spMkLst>
        </pc:spChg>
        <pc:spChg chg="add mod">
          <ac:chgData name="Kulinich Bohdan" userId="48e65c9f34e137d0" providerId="LiveId" clId="{EFC2DDD0-624D-46AA-B296-7D628EB9E316}" dt="2019-10-04T04:36:24.250" v="198" actId="1076"/>
          <ac:spMkLst>
            <pc:docMk/>
            <pc:sldMk cId="4256551153" sldId="287"/>
            <ac:spMk id="32" creationId="{3C4576C8-1987-41BD-B476-3905075F4EC3}"/>
          </ac:spMkLst>
        </pc:spChg>
        <pc:spChg chg="add mod">
          <ac:chgData name="Kulinich Bohdan" userId="48e65c9f34e137d0" providerId="LiveId" clId="{EFC2DDD0-624D-46AA-B296-7D628EB9E316}" dt="2019-10-04T04:36:15.943" v="197" actId="403"/>
          <ac:spMkLst>
            <pc:docMk/>
            <pc:sldMk cId="4256551153" sldId="287"/>
            <ac:spMk id="33" creationId="{66D8642C-802F-4F00-A874-279098021FBC}"/>
          </ac:spMkLst>
        </pc:spChg>
        <pc:spChg chg="add mod">
          <ac:chgData name="Kulinich Bohdan" userId="48e65c9f34e137d0" providerId="LiveId" clId="{EFC2DDD0-624D-46AA-B296-7D628EB9E316}" dt="2019-10-04T04:26:14.267" v="163" actId="1076"/>
          <ac:spMkLst>
            <pc:docMk/>
            <pc:sldMk cId="4256551153" sldId="287"/>
            <ac:spMk id="34" creationId="{C42B1CB4-0016-43A9-88EB-0C3FA258581C}"/>
          </ac:spMkLst>
        </pc:spChg>
        <pc:spChg chg="add mod">
          <ac:chgData name="Kulinich Bohdan" userId="48e65c9f34e137d0" providerId="LiveId" clId="{EFC2DDD0-624D-46AA-B296-7D628EB9E316}" dt="2019-10-04T04:28:54.727" v="182" actId="113"/>
          <ac:spMkLst>
            <pc:docMk/>
            <pc:sldMk cId="4256551153" sldId="287"/>
            <ac:spMk id="35" creationId="{BBB8D714-D34C-4335-B870-2FCCEAB746E7}"/>
          </ac:spMkLst>
        </pc:spChg>
        <pc:spChg chg="add del mod">
          <ac:chgData name="Kulinich Bohdan" userId="48e65c9f34e137d0" providerId="LiveId" clId="{EFC2DDD0-624D-46AA-B296-7D628EB9E316}" dt="2019-10-04T04:36:40.046" v="202" actId="478"/>
          <ac:spMkLst>
            <pc:docMk/>
            <pc:sldMk cId="4256551153" sldId="287"/>
            <ac:spMk id="36" creationId="{85FFDFA6-926C-47E8-8196-0C08776C86FC}"/>
          </ac:spMkLst>
        </pc:spChg>
        <pc:spChg chg="add mod">
          <ac:chgData name="Kulinich Bohdan" userId="48e65c9f34e137d0" providerId="LiveId" clId="{EFC2DDD0-624D-46AA-B296-7D628EB9E316}" dt="2019-10-04T04:37:31.321" v="209" actId="403"/>
          <ac:spMkLst>
            <pc:docMk/>
            <pc:sldMk cId="4256551153" sldId="287"/>
            <ac:spMk id="37" creationId="{62AE52DF-5226-4A27-82C1-ABDCF2AF8F22}"/>
          </ac:spMkLst>
        </pc:spChg>
        <pc:spChg chg="add mod">
          <ac:chgData name="Kulinich Bohdan" userId="48e65c9f34e137d0" providerId="LiveId" clId="{EFC2DDD0-624D-46AA-B296-7D628EB9E316}" dt="2019-10-04T04:37:57.523" v="214" actId="403"/>
          <ac:spMkLst>
            <pc:docMk/>
            <pc:sldMk cId="4256551153" sldId="287"/>
            <ac:spMk id="38" creationId="{7FD59854-E8CB-4A61-8095-8E1BC4E6AC5D}"/>
          </ac:spMkLst>
        </pc:spChg>
        <pc:cxnChg chg="add mod">
          <ac:chgData name="Kulinich Bohdan" userId="48e65c9f34e137d0" providerId="LiveId" clId="{EFC2DDD0-624D-46AA-B296-7D628EB9E316}" dt="2019-10-04T04:24:34.002" v="152" actId="1076"/>
          <ac:cxnSpMkLst>
            <pc:docMk/>
            <pc:sldMk cId="4256551153" sldId="287"/>
            <ac:cxnSpMk id="26" creationId="{E74E5EE0-70B2-46C0-9F70-C05ECD312D18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18T04:43:29.847" v="3451"/>
        <pc:sldMkLst>
          <pc:docMk/>
          <pc:sldMk cId="2747872797" sldId="303"/>
        </pc:sldMkLst>
        <pc:spChg chg="add mod ord">
          <ac:chgData name="Kulinich Bohdan" userId="48e65c9f34e137d0" providerId="LiveId" clId="{EFC2DDD0-624D-46AA-B296-7D628EB9E316}" dt="2019-10-18T04:38:19.486" v="3409" actId="170"/>
          <ac:spMkLst>
            <pc:docMk/>
            <pc:sldMk cId="2747872797" sldId="303"/>
            <ac:spMk id="5" creationId="{75040EF8-E62A-484E-9A8C-CD669CABCDD3}"/>
          </ac:spMkLst>
        </pc:spChg>
        <pc:spChg chg="mod ord">
          <ac:chgData name="Kulinich Bohdan" userId="48e65c9f34e137d0" providerId="LiveId" clId="{EFC2DDD0-624D-46AA-B296-7D628EB9E316}" dt="2019-10-18T04:23:36.923" v="3189" actId="14100"/>
          <ac:spMkLst>
            <pc:docMk/>
            <pc:sldMk cId="2747872797" sldId="303"/>
            <ac:spMk id="7" creationId="{00000000-0000-0000-0000-000000000000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17T20:45:27.715" v="3121" actId="478"/>
          <ac:spMkLst>
            <pc:docMk/>
            <pc:sldMk cId="2747872797" sldId="303"/>
            <ac:spMk id="10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8T04:25:24.544" v="3278" actId="14100"/>
          <ac:spMkLst>
            <pc:docMk/>
            <pc:sldMk cId="2747872797" sldId="303"/>
            <ac:spMk id="16" creationId="{629CF03C-5A96-42DF-9103-E14A34765F3E}"/>
          </ac:spMkLst>
        </pc:spChg>
        <pc:spChg chg="add mod">
          <ac:chgData name="Kulinich Bohdan" userId="48e65c9f34e137d0" providerId="LiveId" clId="{EFC2DDD0-624D-46AA-B296-7D628EB9E316}" dt="2019-10-18T04:32:37.708" v="3332" actId="14100"/>
          <ac:spMkLst>
            <pc:docMk/>
            <pc:sldMk cId="2747872797" sldId="303"/>
            <ac:spMk id="17" creationId="{3223DB1A-1526-4740-B1EA-DD1F42792E0D}"/>
          </ac:spMkLst>
        </pc:spChg>
        <pc:spChg chg="add mod">
          <ac:chgData name="Kulinich Bohdan" userId="48e65c9f34e137d0" providerId="LiveId" clId="{EFC2DDD0-624D-46AA-B296-7D628EB9E316}" dt="2019-10-18T04:34:00.126" v="3344" actId="14100"/>
          <ac:spMkLst>
            <pc:docMk/>
            <pc:sldMk cId="2747872797" sldId="303"/>
            <ac:spMk id="18" creationId="{A940D54B-B83F-4915-80F8-ADDAFA85B463}"/>
          </ac:spMkLst>
        </pc:spChg>
        <pc:spChg chg="add mod">
          <ac:chgData name="Kulinich Bohdan" userId="48e65c9f34e137d0" providerId="LiveId" clId="{EFC2DDD0-624D-46AA-B296-7D628EB9E316}" dt="2019-10-18T04:42:58.489" v="3441" actId="1076"/>
          <ac:spMkLst>
            <pc:docMk/>
            <pc:sldMk cId="2747872797" sldId="303"/>
            <ac:spMk id="22" creationId="{33D019FA-51B4-48CB-B531-0BC7441B2AE0}"/>
          </ac:spMkLst>
        </pc:spChg>
        <pc:spChg chg="add mod">
          <ac:chgData name="Kulinich Bohdan" userId="48e65c9f34e137d0" providerId="LiveId" clId="{EFC2DDD0-624D-46AA-B296-7D628EB9E316}" dt="2019-10-18T04:42:44.954" v="3438" actId="1076"/>
          <ac:spMkLst>
            <pc:docMk/>
            <pc:sldMk cId="2747872797" sldId="303"/>
            <ac:spMk id="27" creationId="{6AE0A353-8B46-49BD-80D0-B61762A7DEE4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32" creationId="{00000000-0000-0000-0000-000000000000}"/>
          </ac:spMkLst>
        </pc:spChg>
        <pc:spChg chg="ord">
          <ac:chgData name="Kulinich Bohdan" userId="48e65c9f34e137d0" providerId="LiveId" clId="{EFC2DDD0-624D-46AA-B296-7D628EB9E316}" dt="2019-10-18T04:23:04.633" v="3185" actId="166"/>
          <ac:spMkLst>
            <pc:docMk/>
            <pc:sldMk cId="2747872797" sldId="30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8T04:26:42.658" v="3294" actId="165"/>
          <ac:grpSpMkLst>
            <pc:docMk/>
            <pc:sldMk cId="2747872797" sldId="303"/>
            <ac:grpSpMk id="10" creationId="{EFB4817C-9EB6-4209-AFF0-87F4D9C4A651}"/>
          </ac:grpSpMkLst>
        </pc:grpChg>
        <pc:picChg chg="ord">
          <ac:chgData name="Kulinich Bohdan" userId="48e65c9f34e137d0" providerId="LiveId" clId="{EFC2DDD0-624D-46AA-B296-7D628EB9E316}" dt="2019-10-18T04:23:04.633" v="3185" actId="166"/>
          <ac:picMkLst>
            <pc:docMk/>
            <pc:sldMk cId="2747872797" sldId="303"/>
            <ac:picMk id="2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1" creationId="{CE2AC711-238C-4BDD-9D15-0471D34CBC9D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2" creationId="{446C46D0-7906-43DD-8475-BE3AE1AEE534}"/>
          </ac:picMkLst>
        </pc:picChg>
        <pc:picChg chg="mod topLvl">
          <ac:chgData name="Kulinich Bohdan" userId="48e65c9f34e137d0" providerId="LiveId" clId="{EFC2DDD0-624D-46AA-B296-7D628EB9E316}" dt="2019-10-18T04:42:16.326" v="3434" actId="1076"/>
          <ac:picMkLst>
            <pc:docMk/>
            <pc:sldMk cId="2747872797" sldId="303"/>
            <ac:picMk id="13" creationId="{289DA628-1F66-4C9E-807E-BF6328945FAD}"/>
          </ac:picMkLst>
        </pc:picChg>
        <pc:picChg chg="add del">
          <ac:chgData name="Kulinich Bohdan" userId="48e65c9f34e137d0" providerId="LiveId" clId="{EFC2DDD0-624D-46AA-B296-7D628EB9E316}" dt="2019-10-18T04:24:41.168" v="3193"/>
          <ac:picMkLst>
            <pc:docMk/>
            <pc:sldMk cId="2747872797" sldId="303"/>
            <ac:picMk id="14" creationId="{B317410D-E538-4E1A-BAA2-771BAEE70610}"/>
          </ac:picMkLst>
        </pc:picChg>
        <pc:picChg chg="add">
          <ac:chgData name="Kulinich Bohdan" userId="48e65c9f34e137d0" providerId="LiveId" clId="{EFC2DDD0-624D-46AA-B296-7D628EB9E316}" dt="2019-10-18T04:24:54.721" v="3194"/>
          <ac:picMkLst>
            <pc:docMk/>
            <pc:sldMk cId="2747872797" sldId="303"/>
            <ac:picMk id="15" creationId="{BE8E513E-7A1B-42B9-A14B-F6AA2D50C7C0}"/>
          </ac:picMkLst>
        </pc:picChg>
        <pc:cxnChg chg="add del mod">
          <ac:chgData name="Kulinich Bohdan" userId="48e65c9f34e137d0" providerId="LiveId" clId="{EFC2DDD0-624D-46AA-B296-7D628EB9E316}" dt="2019-10-18T04:38:33.093" v="3411" actId="11529"/>
          <ac:cxnSpMkLst>
            <pc:docMk/>
            <pc:sldMk cId="2747872797" sldId="303"/>
            <ac:cxnSpMk id="8" creationId="{DE051AB8-E7C8-438A-80E0-8FF7FF1E6576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0" creationId="{7B2AB8AD-2FDC-4D5B-8545-9DC52E0A38DB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5" creationId="{1E872CBB-BA67-4DA1-872D-A3D32821C4D9}"/>
          </ac:cxnSpMkLst>
        </pc:cxnChg>
      </pc:sldChg>
      <pc:sldChg chg="addSp modSp modAnim">
        <pc:chgData name="Kulinich Bohdan" userId="48e65c9f34e137d0" providerId="LiveId" clId="{EFC2DDD0-624D-46AA-B296-7D628EB9E316}" dt="2019-10-17T17:43:42.666" v="3070"/>
        <pc:sldMkLst>
          <pc:docMk/>
          <pc:sldMk cId="3718271295" sldId="304"/>
        </pc:sldMkLst>
        <pc:spChg chg="mod">
          <ac:chgData name="Kulinich Bohdan" userId="48e65c9f34e137d0" providerId="LiveId" clId="{EFC2DDD0-624D-46AA-B296-7D628EB9E316}" dt="2019-10-17T17:39:15.649" v="2968" actId="20577"/>
          <ac:spMkLst>
            <pc:docMk/>
            <pc:sldMk cId="3718271295" sldId="304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7:43:03.027" v="3065" actId="14100"/>
          <ac:spMkLst>
            <pc:docMk/>
            <pc:sldMk cId="3718271295" sldId="304"/>
            <ac:spMk id="8" creationId="{0C95F657-AC32-4B0F-B74B-7A2811596A45}"/>
          </ac:spMkLst>
        </pc:spChg>
        <pc:spChg chg="add mod">
          <ac:chgData name="Kulinich Bohdan" userId="48e65c9f34e137d0" providerId="LiveId" clId="{EFC2DDD0-624D-46AA-B296-7D628EB9E316}" dt="2019-10-17T17:42:59.205" v="3064" actId="14100"/>
          <ac:spMkLst>
            <pc:docMk/>
            <pc:sldMk cId="3718271295" sldId="304"/>
            <ac:spMk id="9" creationId="{83FE6409-AD8F-4BB2-A55E-79A7F1760873}"/>
          </ac:spMkLst>
        </pc:spChg>
      </pc:sldChg>
      <pc:sldChg chg="del">
        <pc:chgData name="Kulinich Bohdan" userId="48e65c9f34e137d0" providerId="LiveId" clId="{EFC2DDD0-624D-46AA-B296-7D628EB9E316}" dt="2019-10-07T18:47:44.673" v="722" actId="2696"/>
        <pc:sldMkLst>
          <pc:docMk/>
          <pc:sldMk cId="3621360055" sldId="313"/>
        </pc:sldMkLst>
      </pc:sldChg>
      <pc:sldChg chg="modSp">
        <pc:chgData name="Kulinich Bohdan" userId="48e65c9f34e137d0" providerId="LiveId" clId="{EFC2DDD0-624D-46AA-B296-7D628EB9E316}" dt="2019-10-09T18:04:33.800" v="1339" actId="14100"/>
        <pc:sldMkLst>
          <pc:docMk/>
          <pc:sldMk cId="2224457566" sldId="314"/>
        </pc:sldMkLst>
        <pc:spChg chg="mod">
          <ac:chgData name="Kulinich Bohdan" userId="48e65c9f34e137d0" providerId="LiveId" clId="{EFC2DDD0-624D-46AA-B296-7D628EB9E316}" dt="2019-10-09T18:04:33.800" v="1339" actId="14100"/>
          <ac:spMkLst>
            <pc:docMk/>
            <pc:sldMk cId="2224457566" sldId="314"/>
            <ac:spMk id="11" creationId="{D407697B-9821-484B-8D25-48EFDF9B5456}"/>
          </ac:spMkLst>
        </pc:spChg>
        <pc:spChg chg="mod">
          <ac:chgData name="Kulinich Bohdan" userId="48e65c9f34e137d0" providerId="LiveId" clId="{EFC2DDD0-624D-46AA-B296-7D628EB9E316}" dt="2019-10-09T18:04:07.582" v="1330" actId="20577"/>
          <ac:spMkLst>
            <pc:docMk/>
            <pc:sldMk cId="2224457566" sldId="314"/>
            <ac:spMk id="20" creationId="{00000000-0000-0000-0000-000000000000}"/>
          </ac:spMkLst>
        </pc:spChg>
      </pc:sldChg>
      <pc:sldChg chg="addSp delSp modSp modTransition delAnim modAnim">
        <pc:chgData name="Kulinich Bohdan" userId="48e65c9f34e137d0" providerId="LiveId" clId="{EFC2DDD0-624D-46AA-B296-7D628EB9E316}" dt="2019-10-08T04:45:18.771" v="1267"/>
        <pc:sldMkLst>
          <pc:docMk/>
          <pc:sldMk cId="1811028756" sldId="317"/>
        </pc:sldMkLst>
        <pc:spChg chg="del mod">
          <ac:chgData name="Kulinich Bohdan" userId="48e65c9f34e137d0" providerId="LiveId" clId="{EFC2DDD0-624D-46AA-B296-7D628EB9E316}" dt="2019-10-07T21:24:32.095" v="1045" actId="478"/>
          <ac:spMkLst>
            <pc:docMk/>
            <pc:sldMk cId="1811028756" sldId="317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07T21:12:22.203" v="825" actId="478"/>
          <ac:spMkLst>
            <pc:docMk/>
            <pc:sldMk cId="1811028756" sldId="317"/>
            <ac:spMk id="10" creationId="{0266D05C-C23E-4D18-8AFC-0ADDAEEE75EB}"/>
          </ac:spMkLst>
        </pc:spChg>
        <pc:spChg chg="del">
          <ac:chgData name="Kulinich Bohdan" userId="48e65c9f34e137d0" providerId="LiveId" clId="{EFC2DDD0-624D-46AA-B296-7D628EB9E316}" dt="2019-10-07T21:12:01.568" v="813" actId="478"/>
          <ac:spMkLst>
            <pc:docMk/>
            <pc:sldMk cId="1811028756" sldId="317"/>
            <ac:spMk id="11" creationId="{8918E6E3-9553-4C4A-9E57-B18EA877BBC9}"/>
          </ac:spMkLst>
        </pc:spChg>
        <pc:spChg chg="add del mod topLvl">
          <ac:chgData name="Kulinich Bohdan" userId="48e65c9f34e137d0" providerId="LiveId" clId="{EFC2DDD0-624D-46AA-B296-7D628EB9E316}" dt="2019-10-08T04:12:52.999" v="1160" actId="478"/>
          <ac:spMkLst>
            <pc:docMk/>
            <pc:sldMk cId="1811028756" sldId="317"/>
            <ac:spMk id="12" creationId="{3C88D323-BCA1-4E1E-9E2B-2FD74B4D870A}"/>
          </ac:spMkLst>
        </pc:spChg>
        <pc:spChg chg="del">
          <ac:chgData name="Kulinich Bohdan" userId="48e65c9f34e137d0" providerId="LiveId" clId="{EFC2DDD0-624D-46AA-B296-7D628EB9E316}" dt="2019-10-07T21:12:08.151" v="815" actId="478"/>
          <ac:spMkLst>
            <pc:docMk/>
            <pc:sldMk cId="1811028756" sldId="317"/>
            <ac:spMk id="13" creationId="{1EEAB063-2E3B-43BE-ABCC-BA55F7EF6FC9}"/>
          </ac:spMkLst>
        </pc:spChg>
        <pc:spChg chg="add del mod topLvl">
          <ac:chgData name="Kulinich Bohdan" userId="48e65c9f34e137d0" providerId="LiveId" clId="{EFC2DDD0-624D-46AA-B296-7D628EB9E316}" dt="2019-10-08T04:13:19.511" v="1168" actId="478"/>
          <ac:spMkLst>
            <pc:docMk/>
            <pc:sldMk cId="1811028756" sldId="317"/>
            <ac:spMk id="13" creationId="{C7C86365-ADCE-4018-9A81-7BC048633478}"/>
          </ac:spMkLst>
        </pc:spChg>
        <pc:spChg chg="del">
          <ac:chgData name="Kulinich Bohdan" userId="48e65c9f34e137d0" providerId="LiveId" clId="{EFC2DDD0-624D-46AA-B296-7D628EB9E316}" dt="2019-10-07T21:12:12.341" v="819" actId="478"/>
          <ac:spMkLst>
            <pc:docMk/>
            <pc:sldMk cId="1811028756" sldId="317"/>
            <ac:spMk id="14" creationId="{3C5A5C69-4D6C-4213-9321-19D0FA4FA1EC}"/>
          </ac:spMkLst>
        </pc:spChg>
        <pc:spChg chg="mod topLvl">
          <ac:chgData name="Kulinich Bohdan" userId="48e65c9f34e137d0" providerId="LiveId" clId="{EFC2DDD0-624D-46AA-B296-7D628EB9E316}" dt="2019-10-08T04:09:50.563" v="1104" actId="165"/>
          <ac:spMkLst>
            <pc:docMk/>
            <pc:sldMk cId="1811028756" sldId="317"/>
            <ac:spMk id="14" creationId="{C50E960A-902C-4F06-B424-C7A37B2DF22C}"/>
          </ac:spMkLst>
        </pc:spChg>
        <pc:spChg chg="add del mod topLvl">
          <ac:chgData name="Kulinich Bohdan" userId="48e65c9f34e137d0" providerId="LiveId" clId="{EFC2DDD0-624D-46AA-B296-7D628EB9E316}" dt="2019-10-08T04:13:09.575" v="1165" actId="478"/>
          <ac:spMkLst>
            <pc:docMk/>
            <pc:sldMk cId="1811028756" sldId="317"/>
            <ac:spMk id="15" creationId="{84282C29-3711-4324-BF57-6CA86425273D}"/>
          </ac:spMkLst>
        </pc:spChg>
        <pc:spChg chg="del">
          <ac:chgData name="Kulinich Bohdan" userId="48e65c9f34e137d0" providerId="LiveId" clId="{EFC2DDD0-624D-46AA-B296-7D628EB9E316}" dt="2019-10-07T21:12:18.616" v="823" actId="478"/>
          <ac:spMkLst>
            <pc:docMk/>
            <pc:sldMk cId="1811028756" sldId="317"/>
            <ac:spMk id="15" creationId="{EDD46222-E72F-415D-8CCF-0C7DEBEAF111}"/>
          </ac:spMkLst>
        </pc:spChg>
        <pc:spChg chg="add del mod topLvl">
          <ac:chgData name="Kulinich Bohdan" userId="48e65c9f34e137d0" providerId="LiveId" clId="{EFC2DDD0-624D-46AA-B296-7D628EB9E316}" dt="2019-10-08T04:12:48.421" v="1159" actId="478"/>
          <ac:spMkLst>
            <pc:docMk/>
            <pc:sldMk cId="1811028756" sldId="317"/>
            <ac:spMk id="16" creationId="{10B55050-9C57-4022-87DD-18F6F4AB037D}"/>
          </ac:spMkLst>
        </pc:spChg>
        <pc:spChg chg="del">
          <ac:chgData name="Kulinich Bohdan" userId="48e65c9f34e137d0" providerId="LiveId" clId="{EFC2DDD0-624D-46AA-B296-7D628EB9E316}" dt="2019-10-07T21:12:11.092" v="818" actId="478"/>
          <ac:spMkLst>
            <pc:docMk/>
            <pc:sldMk cId="1811028756" sldId="317"/>
            <ac:spMk id="16" creationId="{4DC026E3-6766-41A3-A6B5-1B8781D1CB26}"/>
          </ac:spMkLst>
        </pc:spChg>
        <pc:spChg chg="add del mod topLvl">
          <ac:chgData name="Kulinich Bohdan" userId="48e65c9f34e137d0" providerId="LiveId" clId="{EFC2DDD0-624D-46AA-B296-7D628EB9E316}" dt="2019-10-08T04:12:58.108" v="1161" actId="478"/>
          <ac:spMkLst>
            <pc:docMk/>
            <pc:sldMk cId="1811028756" sldId="317"/>
            <ac:spMk id="17" creationId="{9BEC1DBA-45E6-4618-8FA8-F3C210BA100E}"/>
          </ac:spMkLst>
        </pc:spChg>
        <pc:spChg chg="del">
          <ac:chgData name="Kulinich Bohdan" userId="48e65c9f34e137d0" providerId="LiveId" clId="{EFC2DDD0-624D-46AA-B296-7D628EB9E316}" dt="2019-10-07T21:12:09.542" v="817" actId="478"/>
          <ac:spMkLst>
            <pc:docMk/>
            <pc:sldMk cId="1811028756" sldId="317"/>
            <ac:spMk id="18" creationId="{F91EBFAF-88A2-474B-9348-FC82A0FC74DE}"/>
          </ac:spMkLst>
        </pc:spChg>
        <pc:spChg chg="del">
          <ac:chgData name="Kulinich Bohdan" userId="48e65c9f34e137d0" providerId="LiveId" clId="{EFC2DDD0-624D-46AA-B296-7D628EB9E316}" dt="2019-10-07T21:12:21.416" v="824" actId="478"/>
          <ac:spMkLst>
            <pc:docMk/>
            <pc:sldMk cId="1811028756" sldId="317"/>
            <ac:spMk id="19" creationId="{06BD2B7A-AA37-49A5-B70A-E67AF5FB19E1}"/>
          </ac:spMkLst>
        </pc:spChg>
        <pc:spChg chg="mod ord">
          <ac:chgData name="Kulinich Bohdan" userId="48e65c9f34e137d0" providerId="LiveId" clId="{EFC2DDD0-624D-46AA-B296-7D628EB9E316}" dt="2019-10-08T04:08:45.135" v="1100" actId="167"/>
          <ac:spMkLst>
            <pc:docMk/>
            <pc:sldMk cId="1811028756" sldId="317"/>
            <ac:spMk id="20" creationId="{00000000-0000-0000-0000-000000000000}"/>
          </ac:spMkLst>
        </pc:spChg>
        <pc:spChg chg="add del mod topLvl">
          <ac:chgData name="Kulinich Bohdan" userId="48e65c9f34e137d0" providerId="LiveId" clId="{EFC2DDD0-624D-46AA-B296-7D628EB9E316}" dt="2019-10-08T04:13:04.668" v="1164" actId="478"/>
          <ac:spMkLst>
            <pc:docMk/>
            <pc:sldMk cId="1811028756" sldId="317"/>
            <ac:spMk id="21" creationId="{D5ED22AC-5DB3-4BE4-807D-6A1CEFE64107}"/>
          </ac:spMkLst>
        </pc:spChg>
        <pc:spChg chg="del">
          <ac:chgData name="Kulinich Bohdan" userId="48e65c9f34e137d0" providerId="LiveId" clId="{EFC2DDD0-624D-46AA-B296-7D628EB9E316}" dt="2019-10-07T21:12:17.354" v="822" actId="478"/>
          <ac:spMkLst>
            <pc:docMk/>
            <pc:sldMk cId="1811028756" sldId="317"/>
            <ac:spMk id="21" creationId="{FAF8A020-5613-4BF1-857D-0300A64C23DC}"/>
          </ac:spMkLst>
        </pc:spChg>
        <pc:spChg chg="del">
          <ac:chgData name="Kulinich Bohdan" userId="48e65c9f34e137d0" providerId="LiveId" clId="{EFC2DDD0-624D-46AA-B296-7D628EB9E316}" dt="2019-10-07T21:12:04.224" v="814" actId="478"/>
          <ac:spMkLst>
            <pc:docMk/>
            <pc:sldMk cId="1811028756" sldId="317"/>
            <ac:spMk id="22" creationId="{017290A5-BB4C-4A8D-BAC2-47CE69491DD7}"/>
          </ac:spMkLst>
        </pc:spChg>
        <pc:spChg chg="add del mod topLvl">
          <ac:chgData name="Kulinich Bohdan" userId="48e65c9f34e137d0" providerId="LiveId" clId="{EFC2DDD0-624D-46AA-B296-7D628EB9E316}" dt="2019-10-08T04:13:11.807" v="1167" actId="478"/>
          <ac:spMkLst>
            <pc:docMk/>
            <pc:sldMk cId="1811028756" sldId="317"/>
            <ac:spMk id="22" creationId="{F01B8380-BF9F-4CBE-950D-9B657FE2263D}"/>
          </ac:spMkLst>
        </pc:spChg>
        <pc:spChg chg="add del mod topLvl">
          <ac:chgData name="Kulinich Bohdan" userId="48e65c9f34e137d0" providerId="LiveId" clId="{EFC2DDD0-624D-46AA-B296-7D628EB9E316}" dt="2019-10-08T04:13:00.764" v="1162" actId="478"/>
          <ac:spMkLst>
            <pc:docMk/>
            <pc:sldMk cId="1811028756" sldId="317"/>
            <ac:spMk id="23" creationId="{DB56354D-F8BF-42F7-AC74-66AE86EB54CB}"/>
          </ac:spMkLst>
        </pc:spChg>
        <pc:spChg chg="add mod">
          <ac:chgData name="Kulinich Bohdan" userId="48e65c9f34e137d0" providerId="LiveId" clId="{EFC2DDD0-624D-46AA-B296-7D628EB9E316}" dt="2019-10-08T04:09:29.235" v="1103" actId="1076"/>
          <ac:spMkLst>
            <pc:docMk/>
            <pc:sldMk cId="1811028756" sldId="317"/>
            <ac:spMk id="24" creationId="{81EBF473-4F6C-4A2F-9841-5A47994593FA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6" creationId="{A3FBC61D-3F9F-4268-865F-E7ECA40F3DC8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7" creationId="{3EFBF8D1-3799-4327-93DB-2F2190DC2FE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8" creationId="{9C2CE016-23E0-47C6-A794-3FC82AAA9F0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0" creationId="{BE3CD5C1-B005-467C-99B5-557AAE93336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1" creationId="{489A4D49-B75F-4EF5-8503-22A61785D2F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2" creationId="{A4EFBBC4-7E36-4B75-B490-020C129681EB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4" creationId="{9C8B5573-86BA-4670-9C4A-BD2360C2A8FB}"/>
          </ac:spMkLst>
        </pc:spChg>
        <pc:spChg chg="del mod">
          <ac:chgData name="Kulinich Bohdan" userId="48e65c9f34e137d0" providerId="LiveId" clId="{EFC2DDD0-624D-46AA-B296-7D628EB9E316}" dt="2019-10-08T04:05:50.560" v="1073" actId="478"/>
          <ac:spMkLst>
            <pc:docMk/>
            <pc:sldMk cId="1811028756" sldId="317"/>
            <ac:spMk id="35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6" creationId="{C440FD45-EC77-40FF-9F23-EFF6BE828F6E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7" creationId="{D7EA0A17-8502-4B7D-A51A-8B192B24A149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8" creationId="{0FB49204-DD9C-44DD-A283-E8384A624302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1" creationId="{FD0F674B-E1FA-4BBB-B6C9-55A192B30076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2" creationId="{4EBCD961-21F6-4963-892A-804C444E3BA4}"/>
          </ac:spMkLst>
        </pc:spChg>
        <pc:spChg chg="add mod">
          <ac:chgData name="Kulinich Bohdan" userId="48e65c9f34e137d0" providerId="LiveId" clId="{EFC2DDD0-624D-46AA-B296-7D628EB9E316}" dt="2019-10-08T04:28:52.414" v="1185" actId="1076"/>
          <ac:spMkLst>
            <pc:docMk/>
            <pc:sldMk cId="1811028756" sldId="317"/>
            <ac:spMk id="43" creationId="{CB5C657B-8580-4B48-8CBB-FD10DE4FA9E3}"/>
          </ac:spMkLst>
        </pc:spChg>
        <pc:spChg chg="add mod">
          <ac:chgData name="Kulinich Bohdan" userId="48e65c9f34e137d0" providerId="LiveId" clId="{EFC2DDD0-624D-46AA-B296-7D628EB9E316}" dt="2019-10-08T04:33:44.935" v="1238" actId="14100"/>
          <ac:spMkLst>
            <pc:docMk/>
            <pc:sldMk cId="1811028756" sldId="317"/>
            <ac:spMk id="44" creationId="{7F990361-08D4-434C-97E4-490414C65896}"/>
          </ac:spMkLst>
        </pc:spChg>
        <pc:spChg chg="add mod">
          <ac:chgData name="Kulinich Bohdan" userId="48e65c9f34e137d0" providerId="LiveId" clId="{EFC2DDD0-624D-46AA-B296-7D628EB9E316}" dt="2019-10-08T04:36:13.938" v="1243" actId="207"/>
          <ac:spMkLst>
            <pc:docMk/>
            <pc:sldMk cId="1811028756" sldId="317"/>
            <ac:spMk id="45" creationId="{74C456F7-5441-49E0-88E5-6DA4FF343164}"/>
          </ac:spMkLst>
        </pc:spChg>
        <pc:grpChg chg="add del mod">
          <ac:chgData name="Kulinich Bohdan" userId="48e65c9f34e137d0" providerId="LiveId" clId="{EFC2DDD0-624D-46AA-B296-7D628EB9E316}" dt="2019-10-08T04:09:50.563" v="1104" actId="165"/>
          <ac:grpSpMkLst>
            <pc:docMk/>
            <pc:sldMk cId="1811028756" sldId="317"/>
            <ac:grpSpMk id="9" creationId="{2AE1ABB6-DF77-42E9-B320-50FD3B9CEAD2}"/>
          </ac:grpSpMkLst>
        </pc:grpChg>
        <pc:picChg chg="add del mod ord">
          <ac:chgData name="Kulinich Bohdan" userId="48e65c9f34e137d0" providerId="LiveId" clId="{EFC2DDD0-624D-46AA-B296-7D628EB9E316}" dt="2019-10-08T04:44:23.475" v="1253" actId="478"/>
          <ac:picMkLst>
            <pc:docMk/>
            <pc:sldMk cId="1811028756" sldId="317"/>
            <ac:picMk id="2" creationId="{00000000-0000-0000-0000-000000000000}"/>
          </ac:picMkLst>
        </pc:picChg>
        <pc:picChg chg="add mod">
          <ac:chgData name="Kulinich Bohdan" userId="48e65c9f34e137d0" providerId="LiveId" clId="{EFC2DDD0-624D-46AA-B296-7D628EB9E316}" dt="2019-10-08T04:44:37.337" v="1255" actId="1076"/>
          <ac:picMkLst>
            <pc:docMk/>
            <pc:sldMk cId="1811028756" sldId="317"/>
            <ac:picMk id="6" creationId="{B0829AD7-CCB7-4AD6-9D42-0BA7907406F0}"/>
          </ac:picMkLst>
        </pc:picChg>
        <pc:picChg chg="add del mod topLvl">
          <ac:chgData name="Kulinich Bohdan" userId="48e65c9f34e137d0" providerId="LiveId" clId="{EFC2DDD0-624D-46AA-B296-7D628EB9E316}" dt="2019-10-08T04:12:46.221" v="1158" actId="478"/>
          <ac:picMkLst>
            <pc:docMk/>
            <pc:sldMk cId="1811028756" sldId="317"/>
            <ac:picMk id="10" creationId="{64E90EC1-AE92-4261-B448-16F325545D49}"/>
          </ac:picMkLst>
        </pc:picChg>
        <pc:picChg chg="del mod topLvl">
          <ac:chgData name="Kulinich Bohdan" userId="48e65c9f34e137d0" providerId="LiveId" clId="{EFC2DDD0-624D-46AA-B296-7D628EB9E316}" dt="2019-10-08T04:12:45.102" v="1157" actId="478"/>
          <ac:picMkLst>
            <pc:docMk/>
            <pc:sldMk cId="1811028756" sldId="317"/>
            <ac:picMk id="11" creationId="{5403D2D7-4637-494F-8E62-AF5FC5BAA374}"/>
          </ac:picMkLst>
        </pc:picChg>
        <pc:picChg chg="add del">
          <ac:chgData name="Kulinich Bohdan" userId="48e65c9f34e137d0" providerId="LiveId" clId="{EFC2DDD0-624D-46AA-B296-7D628EB9E316}" dt="2019-10-08T04:14:42.378" v="1176"/>
          <ac:picMkLst>
            <pc:docMk/>
            <pc:sldMk cId="1811028756" sldId="317"/>
            <ac:picMk id="25" creationId="{33AF76A6-F4D8-4173-9324-8417F82B1A0C}"/>
          </ac:picMkLst>
        </pc:picChg>
        <pc:picChg chg="add mod">
          <ac:chgData name="Kulinich Bohdan" userId="48e65c9f34e137d0" providerId="LiveId" clId="{EFC2DDD0-624D-46AA-B296-7D628EB9E316}" dt="2019-10-08T04:16:17.843" v="1183" actId="1076"/>
          <ac:picMkLst>
            <pc:docMk/>
            <pc:sldMk cId="1811028756" sldId="317"/>
            <ac:picMk id="33" creationId="{7AD4B49A-E49D-42CC-8CD1-29DA7AE7AFDF}"/>
          </ac:picMkLst>
        </pc:picChg>
        <pc:cxnChg chg="del">
          <ac:chgData name="Kulinich Bohdan" userId="48e65c9f34e137d0" providerId="LiveId" clId="{EFC2DDD0-624D-46AA-B296-7D628EB9E316}" dt="2019-10-07T21:12:13.255" v="820" actId="478"/>
          <ac:cxnSpMkLst>
            <pc:docMk/>
            <pc:sldMk cId="1811028756" sldId="317"/>
            <ac:cxnSpMk id="6" creationId="{997D3FFB-9BA6-441B-8EDD-7FB66D225BA4}"/>
          </ac:cxnSpMkLst>
        </pc:cxnChg>
        <pc:cxnChg chg="del">
          <ac:chgData name="Kulinich Bohdan" userId="48e65c9f34e137d0" providerId="LiveId" clId="{EFC2DDD0-624D-46AA-B296-7D628EB9E316}" dt="2019-10-07T21:12:08.860" v="816" actId="478"/>
          <ac:cxnSpMkLst>
            <pc:docMk/>
            <pc:sldMk cId="1811028756" sldId="317"/>
            <ac:cxnSpMk id="17" creationId="{A55CA4CF-9FD5-4177-BF66-DF40AA4B28DD}"/>
          </ac:cxnSpMkLst>
        </pc:cxnChg>
        <pc:cxnChg chg="add del mod topLvl">
          <ac:chgData name="Kulinich Bohdan" userId="48e65c9f34e137d0" providerId="LiveId" clId="{EFC2DDD0-624D-46AA-B296-7D628EB9E316}" dt="2019-10-08T04:13:10.436" v="1166" actId="478"/>
          <ac:cxnSpMkLst>
            <pc:docMk/>
            <pc:sldMk cId="1811028756" sldId="317"/>
            <ac:cxnSpMk id="18" creationId="{99570AE5-87B5-43EF-9207-6321392A2151}"/>
          </ac:cxnSpMkLst>
        </pc:cxnChg>
        <pc:cxnChg chg="add del mod topLvl">
          <ac:chgData name="Kulinich Bohdan" userId="48e65c9f34e137d0" providerId="LiveId" clId="{EFC2DDD0-624D-46AA-B296-7D628EB9E316}" dt="2019-10-08T04:13:02.116" v="1163" actId="478"/>
          <ac:cxnSpMkLst>
            <pc:docMk/>
            <pc:sldMk cId="1811028756" sldId="317"/>
            <ac:cxnSpMk id="19" creationId="{851D50D3-5CF2-492B-90CB-C988209F5F06}"/>
          </ac:cxnSpMkLst>
        </pc:cxnChg>
        <pc:cxnChg chg="add del">
          <ac:chgData name="Kulinich Bohdan" userId="48e65c9f34e137d0" providerId="LiveId" clId="{EFC2DDD0-624D-46AA-B296-7D628EB9E316}" dt="2019-10-08T04:14:42.378" v="1176"/>
          <ac:cxnSpMkLst>
            <pc:docMk/>
            <pc:sldMk cId="1811028756" sldId="317"/>
            <ac:cxnSpMk id="29" creationId="{0A3D3068-A8F8-4815-A8A5-F61F4C252EE3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39" creationId="{B6D35699-71D4-4B30-A95C-65178B019887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40" creationId="{C967301F-BF40-4024-8368-59DBA4692FB5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04T04:47:09.466" v="288" actId="14100"/>
        <pc:sldMkLst>
          <pc:docMk/>
          <pc:sldMk cId="2517264251" sldId="322"/>
        </pc:sldMkLst>
        <pc:spChg chg="add mod">
          <ac:chgData name="Kulinich Bohdan" userId="48e65c9f34e137d0" providerId="LiveId" clId="{EFC2DDD0-624D-46AA-B296-7D628EB9E316}" dt="2019-10-04T04:46:21.521" v="285" actId="1076"/>
          <ac:spMkLst>
            <pc:docMk/>
            <pc:sldMk cId="2517264251" sldId="322"/>
            <ac:spMk id="17" creationId="{659C50F5-84F4-46B6-BC15-73342E0F87B9}"/>
          </ac:spMkLst>
        </pc:spChg>
        <pc:spChg chg="mod">
          <ac:chgData name="Kulinich Bohdan" userId="48e65c9f34e137d0" providerId="LiveId" clId="{EFC2DDD0-624D-46AA-B296-7D628EB9E316}" dt="2019-10-04T04:39:56.891" v="221" actId="114"/>
          <ac:spMkLst>
            <pc:docMk/>
            <pc:sldMk cId="2517264251" sldId="322"/>
            <ac:spMk id="28" creationId="{D59F3EB7-5D09-434B-A9FB-F02291B9166B}"/>
          </ac:spMkLst>
        </pc:spChg>
        <pc:spChg chg="mod">
          <ac:chgData name="Kulinich Bohdan" userId="48e65c9f34e137d0" providerId="LiveId" clId="{EFC2DDD0-624D-46AA-B296-7D628EB9E316}" dt="2019-10-04T04:40:27.519" v="227" actId="114"/>
          <ac:spMkLst>
            <pc:docMk/>
            <pc:sldMk cId="2517264251" sldId="322"/>
            <ac:spMk id="29" creationId="{7547327A-0D29-4BB9-8DBC-EBC754DC2920}"/>
          </ac:spMkLst>
        </pc:spChg>
        <pc:spChg chg="mod">
          <ac:chgData name="Kulinich Bohdan" userId="48e65c9f34e137d0" providerId="LiveId" clId="{EFC2DDD0-624D-46AA-B296-7D628EB9E316}" dt="2019-10-04T04:41:08.693" v="233" actId="114"/>
          <ac:spMkLst>
            <pc:docMk/>
            <pc:sldMk cId="2517264251" sldId="322"/>
            <ac:spMk id="30" creationId="{65193058-8E30-46AD-82CF-29B1215956AB}"/>
          </ac:spMkLst>
        </pc:spChg>
        <pc:spChg chg="mod">
          <ac:chgData name="Kulinich Bohdan" userId="48e65c9f34e137d0" providerId="LiveId" clId="{EFC2DDD0-624D-46AA-B296-7D628EB9E316}" dt="2019-10-04T04:42:31.821" v="247" actId="1076"/>
          <ac:spMkLst>
            <pc:docMk/>
            <pc:sldMk cId="2517264251" sldId="322"/>
            <ac:spMk id="31" creationId="{2C3C374A-2B49-4101-BD56-73CDA5E7FE71}"/>
          </ac:spMkLst>
        </pc:spChg>
        <pc:spChg chg="mod">
          <ac:chgData name="Kulinich Bohdan" userId="48e65c9f34e137d0" providerId="LiveId" clId="{EFC2DDD0-624D-46AA-B296-7D628EB9E316}" dt="2019-10-04T04:43:48.572" v="254" actId="114"/>
          <ac:spMkLst>
            <pc:docMk/>
            <pc:sldMk cId="2517264251" sldId="322"/>
            <ac:spMk id="32" creationId="{3C4576C8-1987-41BD-B476-3905075F4EC3}"/>
          </ac:spMkLst>
        </pc:spChg>
        <pc:spChg chg="mod">
          <ac:chgData name="Kulinich Bohdan" userId="48e65c9f34e137d0" providerId="LiveId" clId="{EFC2DDD0-624D-46AA-B296-7D628EB9E316}" dt="2019-10-04T04:44:20.552" v="261" actId="1076"/>
          <ac:spMkLst>
            <pc:docMk/>
            <pc:sldMk cId="2517264251" sldId="322"/>
            <ac:spMk id="33" creationId="{66D8642C-802F-4F00-A874-279098021FBC}"/>
          </ac:spMkLst>
        </pc:spChg>
        <pc:spChg chg="del">
          <ac:chgData name="Kulinich Bohdan" userId="48e65c9f34e137d0" providerId="LiveId" clId="{EFC2DDD0-624D-46AA-B296-7D628EB9E316}" dt="2019-10-04T04:42:40.058" v="248" actId="478"/>
          <ac:spMkLst>
            <pc:docMk/>
            <pc:sldMk cId="2517264251" sldId="322"/>
            <ac:spMk id="34" creationId="{C42B1CB4-0016-43A9-88EB-0C3FA258581C}"/>
          </ac:spMkLst>
        </pc:spChg>
        <pc:spChg chg="mod">
          <ac:chgData name="Kulinich Bohdan" userId="48e65c9f34e137d0" providerId="LiveId" clId="{EFC2DDD0-624D-46AA-B296-7D628EB9E316}" dt="2019-10-04T04:47:09.466" v="288" actId="14100"/>
          <ac:spMkLst>
            <pc:docMk/>
            <pc:sldMk cId="2517264251" sldId="322"/>
            <ac:spMk id="35" creationId="{BBB8D714-D34C-4335-B870-2FCCEAB746E7}"/>
          </ac:spMkLst>
        </pc:spChg>
        <pc:spChg chg="mod">
          <ac:chgData name="Kulinich Bohdan" userId="48e65c9f34e137d0" providerId="LiveId" clId="{EFC2DDD0-624D-46AA-B296-7D628EB9E316}" dt="2019-10-04T04:44:57.350" v="268" actId="114"/>
          <ac:spMkLst>
            <pc:docMk/>
            <pc:sldMk cId="2517264251" sldId="322"/>
            <ac:spMk id="37" creationId="{62AE52DF-5226-4A27-82C1-ABDCF2AF8F22}"/>
          </ac:spMkLst>
        </pc:spChg>
        <pc:spChg chg="mod">
          <ac:chgData name="Kulinich Bohdan" userId="48e65c9f34e137d0" providerId="LiveId" clId="{EFC2DDD0-624D-46AA-B296-7D628EB9E316}" dt="2019-10-04T04:45:25.867" v="275" actId="1076"/>
          <ac:spMkLst>
            <pc:docMk/>
            <pc:sldMk cId="2517264251" sldId="322"/>
            <ac:spMk id="38" creationId="{7FD59854-E8CB-4A61-8095-8E1BC4E6AC5D}"/>
          </ac:spMkLst>
        </pc:spChg>
      </pc:sldChg>
      <pc:sldChg chg="addSp delSp modSp modAnim">
        <pc:chgData name="Kulinich Bohdan" userId="48e65c9f34e137d0" providerId="LiveId" clId="{EFC2DDD0-624D-46AA-B296-7D628EB9E316}" dt="2019-10-07T18:47:06.866" v="721"/>
        <pc:sldMkLst>
          <pc:docMk/>
          <pc:sldMk cId="3551227057" sldId="323"/>
        </pc:sldMkLst>
        <pc:spChg chg="mod">
          <ac:chgData name="Kulinich Bohdan" userId="48e65c9f34e137d0" providerId="LiveId" clId="{EFC2DDD0-624D-46AA-B296-7D628EB9E316}" dt="2019-10-07T18:23:47.871" v="620" actId="20577"/>
          <ac:spMkLst>
            <pc:docMk/>
            <pc:sldMk cId="3551227057" sldId="323"/>
            <ac:spMk id="4" creationId="{00000000-0000-0000-0000-000000000000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9" creationId="{45A45BE9-FC06-4A6E-99B7-C2644DC0256B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11" creationId="{DF79B66C-5BAC-492F-9390-6938C541618F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12" creationId="{3E09600B-EC73-4BF5-9F43-A338920D338F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20" creationId="{04510938-D4E9-42D6-AF91-91239165BF40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27" creationId="{6112F3C0-430C-4B91-AB0F-110579CC777B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28" creationId="{54E805C4-D67D-421C-8149-675C73BE82DE}"/>
          </ac:spMkLst>
        </pc:spChg>
        <pc:grpChg chg="add del mod">
          <ac:chgData name="Kulinich Bohdan" userId="48e65c9f34e137d0" providerId="LiveId" clId="{EFC2DDD0-624D-46AA-B296-7D628EB9E316}" dt="2019-10-07T18:44:04.312" v="664" actId="165"/>
          <ac:grpSpMkLst>
            <pc:docMk/>
            <pc:sldMk cId="3551227057" sldId="323"/>
            <ac:grpSpMk id="2" creationId="{1E9804A6-1283-4CA4-B424-97590642BB2C}"/>
          </ac:grpSpMkLst>
        </pc:grpChg>
        <pc:grpChg chg="add del mod">
          <ac:chgData name="Kulinich Bohdan" userId="48e65c9f34e137d0" providerId="LiveId" clId="{EFC2DDD0-624D-46AA-B296-7D628EB9E316}" dt="2019-10-07T18:45:17.565" v="685" actId="165"/>
          <ac:grpSpMkLst>
            <pc:docMk/>
            <pc:sldMk cId="3551227057" sldId="323"/>
            <ac:grpSpMk id="5" creationId="{5579CCB1-A94A-4CEC-B619-804FCC97E4B8}"/>
          </ac:grpSpMkLst>
        </pc:grpChg>
        <pc:grpChg chg="add del mod">
          <ac:chgData name="Kulinich Bohdan" userId="48e65c9f34e137d0" providerId="LiveId" clId="{EFC2DDD0-624D-46AA-B296-7D628EB9E316}" dt="2019-10-07T18:46:18.509" v="703" actId="165"/>
          <ac:grpSpMkLst>
            <pc:docMk/>
            <pc:sldMk cId="3551227057" sldId="323"/>
            <ac:grpSpMk id="7" creationId="{2A5C886D-B8A1-482D-8FAA-D8E05D4CFD79}"/>
          </ac:grpSpMkLst>
        </pc:grpChg>
        <pc:picChg chg="mod topLvl">
          <ac:chgData name="Kulinich Bohdan" userId="48e65c9f34e137d0" providerId="LiveId" clId="{EFC2DDD0-624D-46AA-B296-7D628EB9E316}" dt="2019-10-07T18:44:04.312" v="664" actId="165"/>
          <ac:picMkLst>
            <pc:docMk/>
            <pc:sldMk cId="3551227057" sldId="323"/>
            <ac:picMk id="6" creationId="{7F5A5FB1-5466-44AB-8FA9-9AC75B03AF69}"/>
          </ac:picMkLst>
        </pc:picChg>
        <pc:picChg chg="mod topLvl">
          <ac:chgData name="Kulinich Bohdan" userId="48e65c9f34e137d0" providerId="LiveId" clId="{EFC2DDD0-624D-46AA-B296-7D628EB9E316}" dt="2019-10-07T18:45:17.565" v="685" actId="165"/>
          <ac:picMkLst>
            <pc:docMk/>
            <pc:sldMk cId="3551227057" sldId="323"/>
            <ac:picMk id="14" creationId="{7C639006-00E4-4F14-85AA-4BAFC23477BF}"/>
          </ac:picMkLst>
        </pc:picChg>
        <pc:picChg chg="mod topLvl">
          <ac:chgData name="Kulinich Bohdan" userId="48e65c9f34e137d0" providerId="LiveId" clId="{EFC2DDD0-624D-46AA-B296-7D628EB9E316}" dt="2019-10-07T18:46:18.509" v="703" actId="165"/>
          <ac:picMkLst>
            <pc:docMk/>
            <pc:sldMk cId="3551227057" sldId="323"/>
            <ac:picMk id="15" creationId="{8EFFDFBC-67B4-48CA-BB29-5631DC910A37}"/>
          </ac:picMkLst>
        </pc:pic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3" creationId="{FCCD737B-0548-410C-8160-675543A45260}"/>
          </ac:cxnSpMkLst>
        </pc:cxn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6" creationId="{91283DD1-6600-42DC-BAD7-A36F6C25A429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19" creationId="{4573E755-37FF-4709-B3DD-4C9583715821}"/>
          </ac:cxnSpMkLst>
        </pc:cxnChg>
        <pc:cxnChg chg="mod topLvl">
          <ac:chgData name="Kulinich Bohdan" userId="48e65c9f34e137d0" providerId="LiveId" clId="{EFC2DDD0-624D-46AA-B296-7D628EB9E316}" dt="2019-10-07T18:46:18.509" v="703" actId="165"/>
          <ac:cxnSpMkLst>
            <pc:docMk/>
            <pc:sldMk cId="3551227057" sldId="323"/>
            <ac:cxnSpMk id="21" creationId="{322DC299-B161-4237-A98A-D8FBF89FE634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24" creationId="{4A3C3893-CDF3-4B95-837A-66284A8F3EEE}"/>
          </ac:cxnSpMkLst>
        </pc:cxnChg>
      </pc:sldChg>
      <pc:sldChg chg="del">
        <pc:chgData name="Kulinich Bohdan" userId="48e65c9f34e137d0" providerId="LiveId" clId="{EFC2DDD0-624D-46AA-B296-7D628EB9E316}" dt="2019-10-07T18:49:10.050" v="723" actId="2696"/>
        <pc:sldMkLst>
          <pc:docMk/>
          <pc:sldMk cId="99202234" sldId="324"/>
        </pc:sldMkLst>
      </pc:sldChg>
      <pc:sldChg chg="addSp modSp modAnim">
        <pc:chgData name="Kulinich Bohdan" userId="48e65c9f34e137d0" providerId="LiveId" clId="{EFC2DDD0-624D-46AA-B296-7D628EB9E316}" dt="2019-10-07T21:04:55.856" v="812"/>
        <pc:sldMkLst>
          <pc:docMk/>
          <pc:sldMk cId="2918127771" sldId="327"/>
        </pc:sldMkLst>
        <pc:spChg chg="add mod">
          <ac:chgData name="Kulinich Bohdan" userId="48e65c9f34e137d0" providerId="LiveId" clId="{EFC2DDD0-624D-46AA-B296-7D628EB9E316}" dt="2019-10-07T21:04:36.230" v="807" actId="14100"/>
          <ac:spMkLst>
            <pc:docMk/>
            <pc:sldMk cId="2918127771" sldId="327"/>
            <ac:spMk id="8" creationId="{D8C14EB8-4C27-4056-8F48-18F8D99C7381}"/>
          </ac:spMkLst>
        </pc:spChg>
        <pc:spChg chg="add mod">
          <ac:chgData name="Kulinich Bohdan" userId="48e65c9f34e137d0" providerId="LiveId" clId="{EFC2DDD0-624D-46AA-B296-7D628EB9E316}" dt="2019-10-07T17:26:32.586" v="291" actId="20577"/>
          <ac:spMkLst>
            <pc:docMk/>
            <pc:sldMk cId="2918127771" sldId="327"/>
            <ac:spMk id="14" creationId="{C0D8D1E6-F1F5-4EA3-9890-5CB77D8ED766}"/>
          </ac:spMkLst>
        </pc:spChg>
        <pc:spChg chg="add mod">
          <ac:chgData name="Kulinich Bohdan" userId="48e65c9f34e137d0" providerId="LiveId" clId="{EFC2DDD0-624D-46AA-B296-7D628EB9E316}" dt="2019-10-07T17:27:06.758" v="299" actId="20577"/>
          <ac:spMkLst>
            <pc:docMk/>
            <pc:sldMk cId="2918127771" sldId="327"/>
            <ac:spMk id="15" creationId="{4D33CF2E-4506-4437-B4B4-45C68B7F1EAB}"/>
          </ac:spMkLst>
        </pc:spChg>
        <pc:spChg chg="add mod">
          <ac:chgData name="Kulinich Bohdan" userId="48e65c9f34e137d0" providerId="LiveId" clId="{EFC2DDD0-624D-46AA-B296-7D628EB9E316}" dt="2019-10-07T18:09:54.676" v="307" actId="20577"/>
          <ac:spMkLst>
            <pc:docMk/>
            <pc:sldMk cId="2918127771" sldId="327"/>
            <ac:spMk id="16" creationId="{5F3D57A5-A076-4B04-8955-34AC8FB5600A}"/>
          </ac:spMkLst>
        </pc:spChg>
        <pc:spChg chg="add mod">
          <ac:chgData name="Kulinich Bohdan" userId="48e65c9f34e137d0" providerId="LiveId" clId="{EFC2DDD0-624D-46AA-B296-7D628EB9E316}" dt="2019-10-07T18:13:44.675" v="339" actId="1076"/>
          <ac:spMkLst>
            <pc:docMk/>
            <pc:sldMk cId="2918127771" sldId="327"/>
            <ac:spMk id="17" creationId="{D3486A00-187A-481A-A892-B367FE953FE3}"/>
          </ac:spMkLst>
        </pc:spChg>
        <pc:spChg chg="add mod">
          <ac:chgData name="Kulinich Bohdan" userId="48e65c9f34e137d0" providerId="LiveId" clId="{EFC2DDD0-624D-46AA-B296-7D628EB9E316}" dt="2019-10-07T18:19:11.844" v="556" actId="20577"/>
          <ac:spMkLst>
            <pc:docMk/>
            <pc:sldMk cId="2918127771" sldId="327"/>
            <ac:spMk id="18" creationId="{4B6257DE-22DC-4B3B-BD3D-D8E81AEC471A}"/>
          </ac:spMkLst>
        </pc:spChg>
        <pc:picChg chg="mod">
          <ac:chgData name="Kulinich Bohdan" userId="48e65c9f34e137d0" providerId="LiveId" clId="{EFC2DDD0-624D-46AA-B296-7D628EB9E316}" dt="2019-10-07T17:26:47.067" v="296" actId="1076"/>
          <ac:picMkLst>
            <pc:docMk/>
            <pc:sldMk cId="2918127771" sldId="327"/>
            <ac:picMk id="21" creationId="{6DEDEE7D-DF50-4E6A-8A47-00F32705D50A}"/>
          </ac:picMkLst>
        </pc:picChg>
        <pc:cxnChg chg="add mod ord">
          <ac:chgData name="Kulinich Bohdan" userId="48e65c9f34e137d0" providerId="LiveId" clId="{EFC2DDD0-624D-46AA-B296-7D628EB9E316}" dt="2019-10-07T21:04:18.794" v="804" actId="166"/>
          <ac:cxnSpMkLst>
            <pc:docMk/>
            <pc:sldMk cId="2918127771" sldId="327"/>
            <ac:cxnSpMk id="5" creationId="{F842E246-FC89-4F5F-A5AF-4EC3AF088B93}"/>
          </ac:cxnSpMkLst>
        </pc:cxnChg>
      </pc:sldChg>
      <pc:sldChg chg="addSp delSp modSp add modTransition delAnim modAnim">
        <pc:chgData name="Kulinich Bohdan" userId="48e65c9f34e137d0" providerId="LiveId" clId="{EFC2DDD0-624D-46AA-B296-7D628EB9E316}" dt="2019-10-09T18:17:30.739" v="1403"/>
        <pc:sldMkLst>
          <pc:docMk/>
          <pc:sldMk cId="2189076879" sldId="328"/>
        </pc:sldMkLst>
        <pc:spChg chg="add del mod">
          <ac:chgData name="Kulinich Bohdan" userId="48e65c9f34e137d0" providerId="LiveId" clId="{EFC2DDD0-624D-46AA-B296-7D628EB9E316}" dt="2019-10-09T18:12:08.042" v="1359" actId="478"/>
          <ac:spMkLst>
            <pc:docMk/>
            <pc:sldMk cId="2189076879" sldId="328"/>
            <ac:spMk id="18" creationId="{09CF807B-99E0-4DE2-95A8-EAF9F1DCE0E3}"/>
          </ac:spMkLst>
        </pc:spChg>
        <pc:spChg chg="add del mod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19" creationId="{384D994F-0067-481D-82BF-F95C657C590D}"/>
          </ac:spMkLst>
        </pc:spChg>
        <pc:spChg chg="add del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20" creationId="{56DB1DE0-3BB0-4927-B591-05655D023410}"/>
          </ac:spMkLst>
        </pc:spChg>
        <pc:spChg chg="add del">
          <ac:chgData name="Kulinich Bohdan" userId="48e65c9f34e137d0" providerId="LiveId" clId="{EFC2DDD0-624D-46AA-B296-7D628EB9E316}" dt="2019-10-09T18:06:11.367" v="1347" actId="478"/>
          <ac:spMkLst>
            <pc:docMk/>
            <pc:sldMk cId="2189076879" sldId="328"/>
            <ac:spMk id="22" creationId="{A9E6AD3E-49A8-4A60-BDF8-3DDD723C6AD1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3" creationId="{72528A23-1C0B-44EB-B9CC-65270CFA437B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4" creationId="{506E087B-E204-4A2E-B246-158D8108424E}"/>
          </ac:spMkLst>
        </pc:spChg>
        <pc:picChg chg="add del">
          <ac:chgData name="Kulinich Bohdan" userId="48e65c9f34e137d0" providerId="LiveId" clId="{EFC2DDD0-624D-46AA-B296-7D628EB9E316}" dt="2019-10-09T18:06:09.214" v="1346" actId="478"/>
          <ac:picMkLst>
            <pc:docMk/>
            <pc:sldMk cId="2189076879" sldId="328"/>
            <ac:picMk id="21" creationId="{48B03BE3-5C7B-4485-A4E6-3D8E3F933CF4}"/>
          </ac:picMkLst>
        </pc:picChg>
      </pc:sldChg>
      <pc:sldChg chg="addSp delSp modSp add del delAnim modAnim">
        <pc:chgData name="Kulinich Bohdan" userId="48e65c9f34e137d0" providerId="LiveId" clId="{EFC2DDD0-624D-46AA-B296-7D628EB9E316}" dt="2019-10-08T04:48:07.807" v="1268" actId="2696"/>
        <pc:sldMkLst>
          <pc:docMk/>
          <pc:sldMk cId="3007992594" sldId="328"/>
        </pc:sldMkLst>
        <pc:spChg chg="del">
          <ac:chgData name="Kulinich Bohdan" userId="48e65c9f34e137d0" providerId="LiveId" clId="{EFC2DDD0-624D-46AA-B296-7D628EB9E316}" dt="2019-10-08T04:05:10.180" v="1066" actId="478"/>
          <ac:spMkLst>
            <pc:docMk/>
            <pc:sldMk cId="3007992594" sldId="328"/>
            <ac:spMk id="8" creationId="{D8C14EB8-4C27-4056-8F48-18F8D99C7381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4" creationId="{C0D8D1E6-F1F5-4EA3-9890-5CB77D8ED76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5" creationId="{4D33CF2E-4506-4437-B4B4-45C68B7F1EAB}"/>
          </ac:spMkLst>
        </pc:spChg>
        <pc:spChg chg="mod topLvl">
          <ac:chgData name="Kulinich Bohdan" userId="48e65c9f34e137d0" providerId="LiveId" clId="{EFC2DDD0-624D-46AA-B296-7D628EB9E316}" dt="2019-10-08T04:14:29.524" v="1174" actId="1076"/>
          <ac:spMkLst>
            <pc:docMk/>
            <pc:sldMk cId="3007992594" sldId="328"/>
            <ac:spMk id="16" creationId="{5F3D57A5-A076-4B04-8955-34AC8FB5600A}"/>
          </ac:spMkLst>
        </pc:spChg>
        <pc:spChg chg="del">
          <ac:chgData name="Kulinich Bohdan" userId="48e65c9f34e137d0" providerId="LiveId" clId="{EFC2DDD0-624D-46AA-B296-7D628EB9E316}" dt="2019-10-08T04:05:14.058" v="1068" actId="478"/>
          <ac:spMkLst>
            <pc:docMk/>
            <pc:sldMk cId="3007992594" sldId="328"/>
            <ac:spMk id="17" creationId="{D3486A00-187A-481A-A892-B367FE953FE3}"/>
          </ac:spMkLst>
        </pc:spChg>
        <pc:spChg chg="del">
          <ac:chgData name="Kulinich Bohdan" userId="48e65c9f34e137d0" providerId="LiveId" clId="{EFC2DDD0-624D-46AA-B296-7D628EB9E316}" dt="2019-10-08T04:05:12.347" v="1067" actId="478"/>
          <ac:spMkLst>
            <pc:docMk/>
            <pc:sldMk cId="3007992594" sldId="328"/>
            <ac:spMk id="18" creationId="{4B6257DE-22DC-4B3B-BD3D-D8E81AEC471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6" creationId="{6642456A-7CAA-485F-8C3F-474C7168E32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7" creationId="{6DCBBA39-2265-4586-835E-84A627C30B1A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28" creationId="{89799E52-ACC5-4FBD-9C75-E25C48E3F103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32" creationId="{B9E8DFA8-5935-4EFC-94A1-43E258ABAAB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1" creationId="{50B80FAF-3B49-41E8-B47D-E4F352D7C2A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2" creationId="{817366D4-F641-43E7-8315-B6E8C969C542}"/>
          </ac:spMkLst>
        </pc:spChg>
        <pc:grpChg chg="add del mod">
          <ac:chgData name="Kulinich Bohdan" userId="48e65c9f34e137d0" providerId="LiveId" clId="{EFC2DDD0-624D-46AA-B296-7D628EB9E316}" dt="2019-10-08T04:13:47.450" v="1172" actId="165"/>
          <ac:grpSpMkLst>
            <pc:docMk/>
            <pc:sldMk cId="3007992594" sldId="328"/>
            <ac:grpSpMk id="2" creationId="{1E73C89E-5722-454F-B5AA-4B38A2852A7B}"/>
          </ac:grpSpMkLst>
        </pc:grpChg>
        <pc:picChg chg="mod topLvl">
          <ac:chgData name="Kulinich Bohdan" userId="48e65c9f34e137d0" providerId="LiveId" clId="{EFC2DDD0-624D-46AA-B296-7D628EB9E316}" dt="2019-10-08T04:13:47.450" v="1172" actId="165"/>
          <ac:picMkLst>
            <pc:docMk/>
            <pc:sldMk cId="3007992594" sldId="328"/>
            <ac:picMk id="20" creationId="{F889033E-5382-48AA-8D60-B46EF995E10C}"/>
          </ac:picMkLst>
        </pc:picChg>
        <pc:picChg chg="mod topLvl">
          <ac:chgData name="Kulinich Bohdan" userId="48e65c9f34e137d0" providerId="LiveId" clId="{EFC2DDD0-624D-46AA-B296-7D628EB9E316}" dt="2019-10-08T04:15:51.726" v="1179" actId="1076"/>
          <ac:picMkLst>
            <pc:docMk/>
            <pc:sldMk cId="3007992594" sldId="328"/>
            <ac:picMk id="21" creationId="{6DEDEE7D-DF50-4E6A-8A47-00F32705D50A}"/>
          </ac:picMkLst>
        </pc:picChg>
        <pc:cxnChg chg="del mod">
          <ac:chgData name="Kulinich Bohdan" userId="48e65c9f34e137d0" providerId="LiveId" clId="{EFC2DDD0-624D-46AA-B296-7D628EB9E316}" dt="2019-10-08T04:05:37.566" v="1072" actId="478"/>
          <ac:cxnSpMkLst>
            <pc:docMk/>
            <pc:sldMk cId="3007992594" sldId="328"/>
            <ac:cxnSpMk id="5" creationId="{F842E246-FC89-4F5F-A5AF-4EC3AF088B9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6" creationId="{FA456323-37F6-4434-8E37-383EA493485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23" creationId="{5A9C8749-44C7-480D-A8FC-8B24F346C6A5}"/>
          </ac:cxnSpMkLst>
        </pc:cxnChg>
      </pc:sldChg>
      <pc:sldChg chg="delSp add del">
        <pc:chgData name="Kulinich Bohdan" userId="48e65c9f34e137d0" providerId="LiveId" clId="{EFC2DDD0-624D-46AA-B296-7D628EB9E316}" dt="2019-10-09T18:51:36.512" v="1522" actId="2696"/>
        <pc:sldMkLst>
          <pc:docMk/>
          <pc:sldMk cId="2017538333" sldId="329"/>
        </pc:sldMkLst>
        <pc:spChg chg="del">
          <ac:chgData name="Kulinich Bohdan" userId="48e65c9f34e137d0" providerId="LiveId" clId="{EFC2DDD0-624D-46AA-B296-7D628EB9E316}" dt="2019-10-09T18:01:31.655" v="1298" actId="478"/>
          <ac:spMkLst>
            <pc:docMk/>
            <pc:sldMk cId="2017538333" sldId="329"/>
            <ac:spMk id="18" creationId="{09CF807B-99E0-4DE2-95A8-EAF9F1DCE0E3}"/>
          </ac:spMkLst>
        </pc:spChg>
      </pc:sldChg>
      <pc:sldChg chg="addSp delSp modSp add modAnim">
        <pc:chgData name="Kulinich Bohdan" userId="48e65c9f34e137d0" providerId="LiveId" clId="{EFC2DDD0-624D-46AA-B296-7D628EB9E316}" dt="2019-10-09T18:48:51.364" v="1521" actId="1076"/>
        <pc:sldMkLst>
          <pc:docMk/>
          <pc:sldMk cId="858341818" sldId="330"/>
        </pc:sldMkLst>
        <pc:spChg chg="del">
          <ac:chgData name="Kulinich Bohdan" userId="48e65c9f34e137d0" providerId="LiveId" clId="{EFC2DDD0-624D-46AA-B296-7D628EB9E316}" dt="2019-10-09T18:06:40.299" v="1357" actId="478"/>
          <ac:spMkLst>
            <pc:docMk/>
            <pc:sldMk cId="858341818" sldId="330"/>
            <ac:spMk id="9" creationId="{A298A4A0-58A7-4FDA-B452-CF84B291C644}"/>
          </ac:spMkLst>
        </pc:spChg>
        <pc:spChg chg="del">
          <ac:chgData name="Kulinich Bohdan" userId="48e65c9f34e137d0" providerId="LiveId" clId="{EFC2DDD0-624D-46AA-B296-7D628EB9E316}" dt="2019-10-09T18:06:48.146" v="1358" actId="478"/>
          <ac:spMkLst>
            <pc:docMk/>
            <pc:sldMk cId="858341818" sldId="330"/>
            <ac:spMk id="10" creationId="{20928F5C-832D-4C90-B260-3817554379E3}"/>
          </ac:spMkLst>
        </pc:spChg>
        <pc:spChg chg="del">
          <ac:chgData name="Kulinich Bohdan" userId="48e65c9f34e137d0" providerId="LiveId" clId="{EFC2DDD0-624D-46AA-B296-7D628EB9E316}" dt="2019-10-09T18:06:35.595" v="1355" actId="478"/>
          <ac:spMkLst>
            <pc:docMk/>
            <pc:sldMk cId="858341818" sldId="330"/>
            <ac:spMk id="11" creationId="{ACE1E5A8-FECE-49E9-A46B-1D6392217B88}"/>
          </ac:spMkLst>
        </pc:spChg>
        <pc:spChg chg="del">
          <ac:chgData name="Kulinich Bohdan" userId="48e65c9f34e137d0" providerId="LiveId" clId="{EFC2DDD0-624D-46AA-B296-7D628EB9E316}" dt="2019-10-09T18:06:36.734" v="1356" actId="478"/>
          <ac:spMkLst>
            <pc:docMk/>
            <pc:sldMk cId="858341818" sldId="330"/>
            <ac:spMk id="12" creationId="{2558E11E-1C89-4A6D-B034-F2A9E73FA1F7}"/>
          </ac:spMkLst>
        </pc:spChg>
        <pc:spChg chg="del">
          <ac:chgData name="Kulinich Bohdan" userId="48e65c9f34e137d0" providerId="LiveId" clId="{EFC2DDD0-624D-46AA-B296-7D628EB9E316}" dt="2019-10-09T18:06:33.212" v="1353" actId="478"/>
          <ac:spMkLst>
            <pc:docMk/>
            <pc:sldMk cId="858341818" sldId="330"/>
            <ac:spMk id="13" creationId="{5A1BDED6-E4EB-411B-BD59-86A4C89DF967}"/>
          </ac:spMkLst>
        </pc:spChg>
        <pc:spChg chg="del">
          <ac:chgData name="Kulinich Bohdan" userId="48e65c9f34e137d0" providerId="LiveId" clId="{EFC2DDD0-624D-46AA-B296-7D628EB9E316}" dt="2019-10-09T18:06:34.345" v="1354" actId="478"/>
          <ac:spMkLst>
            <pc:docMk/>
            <pc:sldMk cId="858341818" sldId="330"/>
            <ac:spMk id="14" creationId="{769F51B8-AAEB-4B39-8B15-40C34EDE3EB5}"/>
          </ac:spMkLst>
        </pc:spChg>
        <pc:spChg chg="del">
          <ac:chgData name="Kulinich Bohdan" userId="48e65c9f34e137d0" providerId="LiveId" clId="{EFC2DDD0-624D-46AA-B296-7D628EB9E316}" dt="2019-10-09T18:06:31.314" v="1352" actId="478"/>
          <ac:spMkLst>
            <pc:docMk/>
            <pc:sldMk cId="858341818" sldId="330"/>
            <ac:spMk id="15" creationId="{C48C7463-4AE5-40AC-8E12-EDF83265A589}"/>
          </ac:spMkLst>
        </pc:spChg>
        <pc:spChg chg="del">
          <ac:chgData name="Kulinich Bohdan" userId="48e65c9f34e137d0" providerId="LiveId" clId="{EFC2DDD0-624D-46AA-B296-7D628EB9E316}" dt="2019-10-09T18:06:27.905" v="1350" actId="478"/>
          <ac:spMkLst>
            <pc:docMk/>
            <pc:sldMk cId="858341818" sldId="330"/>
            <ac:spMk id="16" creationId="{812966E2-3446-44D3-9A78-D0BA86D21217}"/>
          </ac:spMkLst>
        </pc:spChg>
        <pc:spChg chg="mod">
          <ac:chgData name="Kulinich Bohdan" userId="48e65c9f34e137d0" providerId="LiveId" clId="{EFC2DDD0-624D-46AA-B296-7D628EB9E316}" dt="2019-10-09T18:15:32.251" v="1389" actId="20577"/>
          <ac:spMkLst>
            <pc:docMk/>
            <pc:sldMk cId="858341818" sldId="330"/>
            <ac:spMk id="19" creationId="{384D994F-0067-481D-82BF-F95C657C590D}"/>
          </ac:spMkLst>
        </pc:spChg>
        <pc:spChg chg="mod">
          <ac:chgData name="Kulinich Bohdan" userId="48e65c9f34e137d0" providerId="LiveId" clId="{EFC2DDD0-624D-46AA-B296-7D628EB9E316}" dt="2019-10-09T18:15:43.036" v="1390" actId="1076"/>
          <ac:spMkLst>
            <pc:docMk/>
            <pc:sldMk cId="858341818" sldId="330"/>
            <ac:spMk id="20" creationId="{56DB1DE0-3BB0-4927-B591-05655D023410}"/>
          </ac:spMkLst>
        </pc:spChg>
        <pc:spChg chg="add mod">
          <ac:chgData name="Kulinich Bohdan" userId="48e65c9f34e137d0" providerId="LiveId" clId="{EFC2DDD0-624D-46AA-B296-7D628EB9E316}" dt="2019-10-09T18:27:53.750" v="1442" actId="114"/>
          <ac:spMkLst>
            <pc:docMk/>
            <pc:sldMk cId="858341818" sldId="330"/>
            <ac:spMk id="21" creationId="{800AFB32-5D3A-4C2C-9ACB-91E120AE75BF}"/>
          </ac:spMkLst>
        </pc:spChg>
        <pc:spChg chg="add mod">
          <ac:chgData name="Kulinich Bohdan" userId="48e65c9f34e137d0" providerId="LiveId" clId="{EFC2DDD0-624D-46AA-B296-7D628EB9E316}" dt="2019-10-09T18:28:32.470" v="1447" actId="14100"/>
          <ac:spMkLst>
            <pc:docMk/>
            <pc:sldMk cId="858341818" sldId="330"/>
            <ac:spMk id="22" creationId="{84A4104C-347A-4059-B0AD-7262B4D86465}"/>
          </ac:spMkLst>
        </pc:spChg>
        <pc:spChg chg="add mod">
          <ac:chgData name="Kulinich Bohdan" userId="48e65c9f34e137d0" providerId="LiveId" clId="{EFC2DDD0-624D-46AA-B296-7D628EB9E316}" dt="2019-10-09T18:41:42.989" v="1480" actId="14100"/>
          <ac:spMkLst>
            <pc:docMk/>
            <pc:sldMk cId="858341818" sldId="330"/>
            <ac:spMk id="23" creationId="{B1943CE9-C770-42B9-BEE3-1E1D17EECACA}"/>
          </ac:spMkLst>
        </pc:spChg>
        <pc:spChg chg="add mod">
          <ac:chgData name="Kulinich Bohdan" userId="48e65c9f34e137d0" providerId="LiveId" clId="{EFC2DDD0-624D-46AA-B296-7D628EB9E316}" dt="2019-10-09T18:48:10.541" v="1504" actId="14100"/>
          <ac:spMkLst>
            <pc:docMk/>
            <pc:sldMk cId="858341818" sldId="330"/>
            <ac:spMk id="24" creationId="{A2C781C3-37D7-4EB4-97C9-D55AA33040E0}"/>
          </ac:spMkLst>
        </pc:spChg>
        <pc:spChg chg="add mod">
          <ac:chgData name="Kulinich Bohdan" userId="48e65c9f34e137d0" providerId="LiveId" clId="{EFC2DDD0-624D-46AA-B296-7D628EB9E316}" dt="2019-10-09T18:48:51.364" v="1521" actId="1076"/>
          <ac:spMkLst>
            <pc:docMk/>
            <pc:sldMk cId="858341818" sldId="330"/>
            <ac:spMk id="25" creationId="{AAAAB477-6D0D-4C71-BAE9-218091974DF1}"/>
          </ac:spMkLst>
        </pc:spChg>
        <pc:picChg chg="del">
          <ac:chgData name="Kulinich Bohdan" userId="48e65c9f34e137d0" providerId="LiveId" clId="{EFC2DDD0-624D-46AA-B296-7D628EB9E316}" dt="2019-10-09T18:06:29.263" v="1351" actId="478"/>
          <ac:picMkLst>
            <pc:docMk/>
            <pc:sldMk cId="858341818" sldId="330"/>
            <ac:picMk id="17" creationId="{4FE32A58-D09A-4BF5-B6E1-CCA330AE0E7B}"/>
          </ac:picMkLst>
        </pc:picChg>
      </pc:sldChg>
      <pc:sldChg chg="addSp delSp modSp add addAnim delAnim modAnim">
        <pc:chgData name="Kulinich Bohdan" userId="48e65c9f34e137d0" providerId="LiveId" clId="{EFC2DDD0-624D-46AA-B296-7D628EB9E316}" dt="2019-10-10T04:22:58.681" v="2319" actId="478"/>
        <pc:sldMkLst>
          <pc:docMk/>
          <pc:sldMk cId="1911096911" sldId="331"/>
        </pc:sldMkLst>
        <pc:spChg chg="mod">
          <ac:chgData name="Kulinich Bohdan" userId="48e65c9f34e137d0" providerId="LiveId" clId="{EFC2DDD0-624D-46AA-B296-7D628EB9E316}" dt="2019-10-09T20:08:20.413" v="1601" actId="14100"/>
          <ac:spMkLst>
            <pc:docMk/>
            <pc:sldMk cId="1911096911" sldId="331"/>
            <ac:spMk id="4" creationId="{00000000-0000-0000-0000-000000000000}"/>
          </ac:spMkLst>
        </pc:spChg>
        <pc:spChg chg="add del mod">
          <ac:chgData name="Kulinich Bohdan" userId="48e65c9f34e137d0" providerId="LiveId" clId="{EFC2DDD0-624D-46AA-B296-7D628EB9E316}" dt="2019-10-09T20:16:15.762" v="1700" actId="122"/>
          <ac:spMkLst>
            <pc:docMk/>
            <pc:sldMk cId="1911096911" sldId="331"/>
            <ac:spMk id="5" creationId="{B12DF0F0-5AB1-40AE-8448-5929B188A0B0}"/>
          </ac:spMkLst>
        </pc:spChg>
        <pc:spChg chg="del">
          <ac:chgData name="Kulinich Bohdan" userId="48e65c9f34e137d0" providerId="LiveId" clId="{EFC2DDD0-624D-46AA-B296-7D628EB9E316}" dt="2019-10-09T20:09:04.712" v="1620" actId="478"/>
          <ac:spMkLst>
            <pc:docMk/>
            <pc:sldMk cId="1911096911" sldId="331"/>
            <ac:spMk id="6" creationId="{88CFD3B4-6753-4289-91E0-6901CF601642}"/>
          </ac:spMkLst>
        </pc:spChg>
        <pc:spChg chg="add del">
          <ac:chgData name="Kulinich Bohdan" userId="48e65c9f34e137d0" providerId="LiveId" clId="{EFC2DDD0-624D-46AA-B296-7D628EB9E316}" dt="2019-10-09T20:08:56.009" v="1616" actId="478"/>
          <ac:spMkLst>
            <pc:docMk/>
            <pc:sldMk cId="1911096911" sldId="331"/>
            <ac:spMk id="8" creationId="{0E98DAC1-322B-44FD-BAF6-E953F0DC3D0E}"/>
          </ac:spMkLst>
        </pc:spChg>
        <pc:spChg chg="add del mod">
          <ac:chgData name="Kulinich Bohdan" userId="48e65c9f34e137d0" providerId="LiveId" clId="{EFC2DDD0-624D-46AA-B296-7D628EB9E316}" dt="2019-10-09T20:09:02.639" v="1619" actId="478"/>
          <ac:spMkLst>
            <pc:docMk/>
            <pc:sldMk cId="1911096911" sldId="331"/>
            <ac:spMk id="9" creationId="{6CB7FC2C-2FA5-4BB2-8B7B-A032E40EAF3F}"/>
          </ac:spMkLst>
        </pc:spChg>
        <pc:spChg chg="add del">
          <ac:chgData name="Kulinich Bohdan" userId="48e65c9f34e137d0" providerId="LiveId" clId="{EFC2DDD0-624D-46AA-B296-7D628EB9E316}" dt="2019-10-09T20:08:45.561" v="1610" actId="478"/>
          <ac:spMkLst>
            <pc:docMk/>
            <pc:sldMk cId="1911096911" sldId="331"/>
            <ac:spMk id="11" creationId="{5657456F-87E3-47FD-B8E1-2BF64F610236}"/>
          </ac:spMkLst>
        </pc:spChg>
        <pc:spChg chg="add del">
          <ac:chgData name="Kulinich Bohdan" userId="48e65c9f34e137d0" providerId="LiveId" clId="{EFC2DDD0-624D-46AA-B296-7D628EB9E316}" dt="2019-10-09T20:08:48.959" v="1612" actId="478"/>
          <ac:spMkLst>
            <pc:docMk/>
            <pc:sldMk cId="1911096911" sldId="331"/>
            <ac:spMk id="12" creationId="{CD924E3D-D954-414E-BDB0-E4E17596A230}"/>
          </ac:spMkLst>
        </pc:spChg>
        <pc:spChg chg="add del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4" creationId="{5E21317D-6AE5-4B0B-8C24-8015342D64B0}"/>
          </ac:spMkLst>
        </pc:spChg>
        <pc:spChg chg="add del">
          <ac:chgData name="Kulinich Bohdan" userId="48e65c9f34e137d0" providerId="LiveId" clId="{EFC2DDD0-624D-46AA-B296-7D628EB9E316}" dt="2019-10-09T20:08:54.408" v="1615" actId="478"/>
          <ac:spMkLst>
            <pc:docMk/>
            <pc:sldMk cId="1911096911" sldId="331"/>
            <ac:spMk id="15" creationId="{775341B9-028F-4E99-BC79-483DDD8C4B00}"/>
          </ac:spMkLst>
        </pc:spChg>
        <pc:spChg chg="add del">
          <ac:chgData name="Kulinich Bohdan" userId="48e65c9f34e137d0" providerId="LiveId" clId="{EFC2DDD0-624D-46AA-B296-7D628EB9E316}" dt="2019-10-09T20:08:46.536" v="1611" actId="478"/>
          <ac:spMkLst>
            <pc:docMk/>
            <pc:sldMk cId="1911096911" sldId="331"/>
            <ac:spMk id="16" creationId="{F80D558D-6B13-49D7-82DA-781408F593F0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7" creationId="{CA23DBB9-7831-4E44-B773-07D4DD518D6D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8" creationId="{B1503FE2-C76A-42F4-81AE-D15EC3F167C0}"/>
          </ac:spMkLst>
        </pc:spChg>
        <pc:spChg chg="add del mod">
          <ac:chgData name="Kulinich Bohdan" userId="48e65c9f34e137d0" providerId="LiveId" clId="{EFC2DDD0-624D-46AA-B296-7D628EB9E316}" dt="2019-10-10T04:22:58.681" v="2319" actId="478"/>
          <ac:spMkLst>
            <pc:docMk/>
            <pc:sldMk cId="1911096911" sldId="331"/>
            <ac:spMk id="19" creationId="{07DFBB30-BE29-4457-B1A4-672650F0764B}"/>
          </ac:spMkLst>
        </pc:spChg>
        <pc:spChg chg="add mod">
          <ac:chgData name="Kulinich Bohdan" userId="48e65c9f34e137d0" providerId="LiveId" clId="{EFC2DDD0-624D-46AA-B296-7D628EB9E316}" dt="2019-10-09T20:29:36.980" v="2108" actId="20577"/>
          <ac:spMkLst>
            <pc:docMk/>
            <pc:sldMk cId="1911096911" sldId="331"/>
            <ac:spMk id="21" creationId="{6EDF7982-04A6-4B28-A64D-8B806CDF0B14}"/>
          </ac:spMkLst>
        </pc:spChg>
        <pc:spChg chg="add mod">
          <ac:chgData name="Kulinich Bohdan" userId="48e65c9f34e137d0" providerId="LiveId" clId="{EFC2DDD0-624D-46AA-B296-7D628EB9E316}" dt="2019-10-09T20:30:56.225" v="2163" actId="1076"/>
          <ac:spMkLst>
            <pc:docMk/>
            <pc:sldMk cId="1911096911" sldId="331"/>
            <ac:spMk id="22" creationId="{4F6EB507-B5BE-4C77-A433-F320BFDD5719}"/>
          </ac:spMkLst>
        </pc:spChg>
        <pc:spChg chg="add mod">
          <ac:chgData name="Kulinich Bohdan" userId="48e65c9f34e137d0" providerId="LiveId" clId="{EFC2DDD0-624D-46AA-B296-7D628EB9E316}" dt="2019-10-09T20:32:00.809" v="2202" actId="1076"/>
          <ac:spMkLst>
            <pc:docMk/>
            <pc:sldMk cId="1911096911" sldId="331"/>
            <ac:spMk id="23" creationId="{36718079-11B5-4E49-A868-6076F47302DC}"/>
          </ac:spMkLst>
        </pc:spChg>
        <pc:spChg chg="add mod">
          <ac:chgData name="Kulinich Bohdan" userId="48e65c9f34e137d0" providerId="LiveId" clId="{EFC2DDD0-624D-46AA-B296-7D628EB9E316}" dt="2019-10-09T20:34:49.370" v="2311" actId="1076"/>
          <ac:spMkLst>
            <pc:docMk/>
            <pc:sldMk cId="1911096911" sldId="331"/>
            <ac:spMk id="24" creationId="{A2217144-1E57-4241-A240-120EF3C91F12}"/>
          </ac:spMkLst>
        </pc:spChg>
        <pc:picChg chg="add del">
          <ac:chgData name="Kulinich Bohdan" userId="48e65c9f34e137d0" providerId="LiveId" clId="{EFC2DDD0-624D-46AA-B296-7D628EB9E316}" dt="2019-10-09T20:08:56.009" v="1616" actId="478"/>
          <ac:picMkLst>
            <pc:docMk/>
            <pc:sldMk cId="1911096911" sldId="331"/>
            <ac:picMk id="7" creationId="{F17CD703-B4DD-4ED5-8079-C29873EE01DD}"/>
          </ac:picMkLst>
        </pc:picChg>
        <pc:picChg chg="add">
          <ac:chgData name="Kulinich Bohdan" userId="48e65c9f34e137d0" providerId="LiveId" clId="{EFC2DDD0-624D-46AA-B296-7D628EB9E316}" dt="2019-10-09T20:29:14.908" v="2051"/>
          <ac:picMkLst>
            <pc:docMk/>
            <pc:sldMk cId="1911096911" sldId="331"/>
            <ac:picMk id="20" creationId="{785DBC25-9AF0-4FF5-B1C7-4DF1D094F51A}"/>
          </ac:picMkLst>
        </pc:picChg>
        <pc:cxnChg chg="add del mod">
          <ac:chgData name="Kulinich Bohdan" userId="48e65c9f34e137d0" providerId="LiveId" clId="{EFC2DDD0-624D-46AA-B296-7D628EB9E316}" dt="2019-10-09T20:15:30.405" v="1698" actId="1076"/>
          <ac:cxnSpMkLst>
            <pc:docMk/>
            <pc:sldMk cId="1911096911" sldId="331"/>
            <ac:cxnSpMk id="13" creationId="{FD4B6653-E653-428A-9A9E-4300BB7CEC4E}"/>
          </ac:cxnSpMkLst>
        </pc:cxnChg>
      </pc:sldChg>
      <pc:sldChg chg="addSp delSp modSp add del">
        <pc:chgData name="Kulinich Bohdan" userId="48e65c9f34e137d0" providerId="LiveId" clId="{EFC2DDD0-624D-46AA-B296-7D628EB9E316}" dt="2019-10-17T17:38:50.680" v="2937" actId="2696"/>
        <pc:sldMkLst>
          <pc:docMk/>
          <pc:sldMk cId="934190516" sldId="332"/>
        </pc:sldMkLst>
        <pc:grpChg chg="add del mod">
          <ac:chgData name="Kulinich Bohdan" userId="48e65c9f34e137d0" providerId="LiveId" clId="{EFC2DDD0-624D-46AA-B296-7D628EB9E316}" dt="2019-10-17T17:33:08.810" v="2936" actId="478"/>
          <ac:grpSpMkLst>
            <pc:docMk/>
            <pc:sldMk cId="934190516" sldId="332"/>
            <ac:grpSpMk id="6" creationId="{0D61D19F-43E6-4720-AFBF-2FF4A413B939}"/>
          </ac:grpSpMkLst>
        </pc:grp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3" creationId="{BD30A16C-C302-4C94-9057-00BE65012288}"/>
          </ac:picMkLst>
        </pc:pic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5" creationId="{7982C76C-88AE-4114-B5A4-666251E32DDC}"/>
          </ac:picMkLst>
        </pc:picChg>
      </pc:sldChg>
      <pc:sldChg chg="del">
        <pc:chgData name="Kulinich Bohdan" userId="48e65c9f34e137d0" providerId="LiveId" clId="{EFC2DDD0-624D-46AA-B296-7D628EB9E316}" dt="2019-10-15T20:21:45.970" v="2635" actId="2696"/>
        <pc:sldMkLst>
          <pc:docMk/>
          <pc:sldMk cId="1698503013" sldId="332"/>
        </pc:sldMkLst>
      </pc:sldChg>
      <pc:sldChg chg="addSp delSp modSp add">
        <pc:chgData name="Kulinich Bohdan" userId="48e65c9f34e137d0" providerId="LiveId" clId="{EFC2DDD0-624D-46AA-B296-7D628EB9E316}" dt="2019-10-18T04:22:35.436" v="3181" actId="164"/>
        <pc:sldMkLst>
          <pc:docMk/>
          <pc:sldMk cId="3492878112" sldId="332"/>
        </pc:sldMkLst>
        <pc:grpChg chg="add mod">
          <ac:chgData name="Kulinich Bohdan" userId="48e65c9f34e137d0" providerId="LiveId" clId="{EFC2DDD0-624D-46AA-B296-7D628EB9E316}" dt="2019-10-18T04:22:35.436" v="3181" actId="164"/>
          <ac:grpSpMkLst>
            <pc:docMk/>
            <pc:sldMk cId="3492878112" sldId="332"/>
            <ac:grpSpMk id="10" creationId="{C36B8E25-71A4-44D2-9490-1901D7546743}"/>
          </ac:grpSpMkLst>
        </pc:grp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3" creationId="{0D228F5C-6F8C-4739-899A-BFFF7D32D5E5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5" creationId="{E1C3FD17-397C-4FF1-A172-DE7FBE22C17A}"/>
          </ac:picMkLst>
        </pc:picChg>
        <pc:picChg chg="add del mod">
          <ac:chgData name="Kulinich Bohdan" userId="48e65c9f34e137d0" providerId="LiveId" clId="{EFC2DDD0-624D-46AA-B296-7D628EB9E316}" dt="2019-10-18T04:22:10.562" v="3177" actId="931"/>
          <ac:picMkLst>
            <pc:docMk/>
            <pc:sldMk cId="3492878112" sldId="332"/>
            <ac:picMk id="7" creationId="{ECEFA97F-A018-4DBC-A707-4F04F27BDDDD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9" creationId="{642B30FB-C0D5-4445-A683-F0A50EAEDE46}"/>
          </ac:picMkLst>
        </pc:picChg>
      </pc:sldChg>
      <pc:sldChg chg="add del">
        <pc:chgData name="Kulinich Bohdan" userId="48e65c9f34e137d0" providerId="LiveId" clId="{EFC2DDD0-624D-46AA-B296-7D628EB9E316}" dt="2019-10-18T04:22:15.894" v="3179"/>
        <pc:sldMkLst>
          <pc:docMk/>
          <pc:sldMk cId="3071918917" sldId="333"/>
        </pc:sldMkLst>
      </pc:sldChg>
    </pc:docChg>
  </pc:docChgLst>
  <pc:docChgLst>
    <pc:chgData name="Kulinich Bohdan" userId="48e65c9f34e137d0" providerId="LiveId" clId="{666B2939-EBB1-9A4C-9C79-D70187C0359C}"/>
    <pc:docChg chg="custSel modSld">
      <pc:chgData name="Kulinich Bohdan" userId="48e65c9f34e137d0" providerId="LiveId" clId="{666B2939-EBB1-9A4C-9C79-D70187C0359C}" dt="2022-02-05T19:15:04.715" v="49"/>
      <pc:docMkLst>
        <pc:docMk/>
      </pc:docMkLst>
      <pc:sldChg chg="addSp delSp modSp mod delAnim modAnim">
        <pc:chgData name="Kulinich Bohdan" userId="48e65c9f34e137d0" providerId="LiveId" clId="{666B2939-EBB1-9A4C-9C79-D70187C0359C}" dt="2022-02-05T19:15:04.715" v="49"/>
        <pc:sldMkLst>
          <pc:docMk/>
          <pc:sldMk cId="1088591982" sldId="256"/>
        </pc:sldMkLst>
        <pc:spChg chg="del">
          <ac:chgData name="Kulinich Bohdan" userId="48e65c9f34e137d0" providerId="LiveId" clId="{666B2939-EBB1-9A4C-9C79-D70187C0359C}" dt="2022-02-05T19:14:29.316" v="46" actId="478"/>
          <ac:spMkLst>
            <pc:docMk/>
            <pc:sldMk cId="1088591982" sldId="256"/>
            <ac:spMk id="2" creationId="{00000000-0000-0000-0000-000000000000}"/>
          </ac:spMkLst>
        </pc:spChg>
        <pc:spChg chg="mod">
          <ac:chgData name="Kulinich Bohdan" userId="48e65c9f34e137d0" providerId="LiveId" clId="{666B2939-EBB1-9A4C-9C79-D70187C0359C}" dt="2022-02-05T19:14:22.774" v="45" actId="1076"/>
          <ac:spMkLst>
            <pc:docMk/>
            <pc:sldMk cId="1088591982" sldId="256"/>
            <ac:spMk id="13" creationId="{00000000-0000-0000-0000-000000000000}"/>
          </ac:spMkLst>
        </pc:spChg>
        <pc:spChg chg="add mod">
          <ac:chgData name="Kulinich Bohdan" userId="48e65c9f34e137d0" providerId="LiveId" clId="{666B2939-EBB1-9A4C-9C79-D70187C0359C}" dt="2022-02-05T19:15:04.715" v="49"/>
          <ac:spMkLst>
            <pc:docMk/>
            <pc:sldMk cId="1088591982" sldId="256"/>
            <ac:spMk id="28" creationId="{8F9243F7-641F-A643-841F-E6D58F859B6D}"/>
          </ac:spMkLst>
        </pc:spChg>
        <pc:spChg chg="add del mod">
          <ac:chgData name="Kulinich Bohdan" userId="48e65c9f34e137d0" providerId="LiveId" clId="{666B2939-EBB1-9A4C-9C79-D70187C0359C}" dt="2022-02-05T19:14:48.162" v="48" actId="478"/>
          <ac:spMkLst>
            <pc:docMk/>
            <pc:sldMk cId="1088591982" sldId="256"/>
            <ac:spMk id="29" creationId="{AA61F5D9-0A9B-3D42-8C5D-645ED27190D6}"/>
          </ac:spMkLst>
        </pc:spChg>
        <pc:spChg chg="add del mod">
          <ac:chgData name="Kulinich Bohdan" userId="48e65c9f34e137d0" providerId="LiveId" clId="{666B2939-EBB1-9A4C-9C79-D70187C0359C}" dt="2022-02-05T19:14:48.162" v="48" actId="478"/>
          <ac:spMkLst>
            <pc:docMk/>
            <pc:sldMk cId="1088591982" sldId="256"/>
            <ac:spMk id="30" creationId="{4998922B-C40A-E04E-BB92-EBAA0AB685CE}"/>
          </ac:spMkLst>
        </pc:spChg>
        <pc:spChg chg="add del mod">
          <ac:chgData name="Kulinich Bohdan" userId="48e65c9f34e137d0" providerId="LiveId" clId="{666B2939-EBB1-9A4C-9C79-D70187C0359C}" dt="2022-02-05T19:14:48.162" v="48" actId="478"/>
          <ac:spMkLst>
            <pc:docMk/>
            <pc:sldMk cId="1088591982" sldId="256"/>
            <ac:spMk id="31" creationId="{AF44D1C1-2AFF-C140-A6D0-1D1799ED0F02}"/>
          </ac:spMkLst>
        </pc:spChg>
        <pc:picChg chg="del">
          <ac:chgData name="Kulinich Bohdan" userId="48e65c9f34e137d0" providerId="LiveId" clId="{666B2939-EBB1-9A4C-9C79-D70187C0359C}" dt="2022-02-05T19:14:29.316" v="46" actId="478"/>
          <ac:picMkLst>
            <pc:docMk/>
            <pc:sldMk cId="1088591982" sldId="256"/>
            <ac:picMk id="28" creationId="{00000000-0000-0000-0000-000000000000}"/>
          </ac:picMkLst>
        </pc:picChg>
        <pc:picChg chg="add mod">
          <ac:chgData name="Kulinich Bohdan" userId="48e65c9f34e137d0" providerId="LiveId" clId="{666B2939-EBB1-9A4C-9C79-D70187C0359C}" dt="2022-02-05T19:15:04.715" v="49"/>
          <ac:picMkLst>
            <pc:docMk/>
            <pc:sldMk cId="1088591982" sldId="256"/>
            <ac:picMk id="32" creationId="{3D6B6FDB-37E1-BF48-B57B-2808BEBAD8B8}"/>
          </ac:picMkLst>
        </pc:picChg>
      </pc:sldChg>
    </pc:docChg>
  </pc:docChgLst>
  <pc:docChgLst>
    <pc:chgData name="Kulinich Bohdan" userId="48e65c9f34e137d0" providerId="LiveId" clId="{6408DC55-ECC3-49D9-A449-9C961BA83448}"/>
    <pc:docChg chg="undo custSel addSld delSld modSld sldOrd">
      <pc:chgData name="Kulinich Bohdan" userId="48e65c9f34e137d0" providerId="LiveId" clId="{6408DC55-ECC3-49D9-A449-9C961BA83448}" dt="2019-10-03T20:19:51.982" v="3286" actId="20577"/>
      <pc:docMkLst>
        <pc:docMk/>
      </pc:docMkLst>
      <pc:sldChg chg="delSp modSp delAnim">
        <pc:chgData name="Kulinich Bohdan" userId="48e65c9f34e137d0" providerId="LiveId" clId="{6408DC55-ECC3-49D9-A449-9C961BA83448}" dt="2019-10-02T04:50:27.717" v="1793" actId="1076"/>
        <pc:sldMkLst>
          <pc:docMk/>
          <pc:sldMk cId="4214866131" sldId="261"/>
        </pc:sldMkLst>
        <pc:spChg chg="mod">
          <ac:chgData name="Kulinich Bohdan" userId="48e65c9f34e137d0" providerId="LiveId" clId="{6408DC55-ECC3-49D9-A449-9C961BA83448}" dt="2019-10-02T04:50:05.200" v="1791" actId="20577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1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2T04:50:22.919" v="1792" actId="478"/>
          <ac:spMkLst>
            <pc:docMk/>
            <pc:sldMk cId="4214866131" sldId="261"/>
            <ac:spMk id="13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7:54:31.374" v="2053" actId="20577"/>
        <pc:sldMkLst>
          <pc:docMk/>
          <pc:sldMk cId="3788696724" sldId="262"/>
        </pc:sldMkLst>
        <pc:spChg chg="mod">
          <ac:chgData name="Kulinich Bohdan" userId="48e65c9f34e137d0" providerId="LiveId" clId="{6408DC55-ECC3-49D9-A449-9C961BA83448}" dt="2019-10-03T07:54:31.374" v="2053" actId="20577"/>
          <ac:spMkLst>
            <pc:docMk/>
            <pc:sldMk cId="3788696724" sldId="262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7:52:46.835" v="1921" actId="478"/>
          <ac:spMkLst>
            <pc:docMk/>
            <pc:sldMk cId="3788696724" sldId="262"/>
            <ac:spMk id="12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9:34:29.258" v="2321" actId="1076"/>
        <pc:sldMkLst>
          <pc:docMk/>
          <pc:sldMk cId="3950386982" sldId="263"/>
        </pc:sldMkLst>
        <pc:spChg chg="mod">
          <ac:chgData name="Kulinich Bohdan" userId="48e65c9f34e137d0" providerId="LiveId" clId="{6408DC55-ECC3-49D9-A449-9C961BA83448}" dt="2019-10-03T09:34:29.258" v="2321" actId="1076"/>
          <ac:spMkLst>
            <pc:docMk/>
            <pc:sldMk cId="3950386982" sldId="263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9:07:11.613" v="2056" actId="478"/>
          <ac:spMkLst>
            <pc:docMk/>
            <pc:sldMk cId="3950386982" sldId="263"/>
            <ac:spMk id="9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09:07:10.597" v="2055" actId="478"/>
          <ac:spMkLst>
            <pc:docMk/>
            <pc:sldMk cId="3950386982" sldId="263"/>
            <ac:spMk id="10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1T21:40:23.412" v="1462" actId="2696"/>
        <pc:sldMkLst>
          <pc:docMk/>
          <pc:sldMk cId="880671366" sldId="273"/>
        </pc:sldMkLst>
      </pc:sldChg>
      <pc:sldChg chg="addSp modSp del modAnim">
        <pc:chgData name="Kulinich Bohdan" userId="48e65c9f34e137d0" providerId="LiveId" clId="{6408DC55-ECC3-49D9-A449-9C961BA83448}" dt="2019-10-03T14:17:47.912" v="2624" actId="2696"/>
        <pc:sldMkLst>
          <pc:docMk/>
          <pc:sldMk cId="895084801" sldId="276"/>
        </pc:sldMkLst>
        <pc:spChg chg="mod">
          <ac:chgData name="Kulinich Bohdan" userId="48e65c9f34e137d0" providerId="LiveId" clId="{6408DC55-ECC3-49D9-A449-9C961BA83448}" dt="2019-10-02T04:00:15.273" v="1685" actId="14100"/>
          <ac:spMkLst>
            <pc:docMk/>
            <pc:sldMk cId="895084801" sldId="276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00:08.005" v="1684" actId="14100"/>
          <ac:spMkLst>
            <pc:docMk/>
            <pc:sldMk cId="895084801" sldId="276"/>
            <ac:spMk id="8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3:59:53.402" v="1681" actId="20577"/>
          <ac:spMkLst>
            <pc:docMk/>
            <pc:sldMk cId="895084801" sldId="276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2T03:59:27.940" v="1675" actId="14100"/>
          <ac:spMkLst>
            <pc:docMk/>
            <pc:sldMk cId="895084801" sldId="276"/>
            <ac:spMk id="11" creationId="{1A2EC906-0744-4AE2-AB25-50AC25B44580}"/>
          </ac:spMkLst>
        </pc:spChg>
        <pc:spChg chg="mod">
          <ac:chgData name="Kulinich Bohdan" userId="48e65c9f34e137d0" providerId="LiveId" clId="{6408DC55-ECC3-49D9-A449-9C961BA83448}" dt="2019-10-02T04:00:04.136" v="1683" actId="14100"/>
          <ac:spMkLst>
            <pc:docMk/>
            <pc:sldMk cId="895084801" sldId="276"/>
            <ac:spMk id="24" creationId="{00000000-0000-0000-0000-000000000000}"/>
          </ac:spMkLst>
        </pc:spChg>
        <pc:picChg chg="mod">
          <ac:chgData name="Kulinich Bohdan" userId="48e65c9f34e137d0" providerId="LiveId" clId="{6408DC55-ECC3-49D9-A449-9C961BA83448}" dt="2019-10-02T03:58:58.056" v="1669" actId="14100"/>
          <ac:picMkLst>
            <pc:docMk/>
            <pc:sldMk cId="895084801" sldId="276"/>
            <ac:picMk id="23" creationId="{00000000-0000-0000-0000-000000000000}"/>
          </ac:picMkLst>
        </pc:picChg>
      </pc:sldChg>
      <pc:sldChg chg="modSp del ord">
        <pc:chgData name="Kulinich Bohdan" userId="48e65c9f34e137d0" providerId="LiveId" clId="{6408DC55-ECC3-49D9-A449-9C961BA83448}" dt="2019-10-03T18:35:29.714" v="2912" actId="2696"/>
        <pc:sldMkLst>
          <pc:docMk/>
          <pc:sldMk cId="651625149" sldId="283"/>
        </pc:sldMkLst>
        <pc:spChg chg="mod">
          <ac:chgData name="Kulinich Bohdan" userId="48e65c9f34e137d0" providerId="LiveId" clId="{6408DC55-ECC3-49D9-A449-9C961BA83448}" dt="2019-10-03T17:15:07.819" v="2688" actId="20577"/>
          <ac:spMkLst>
            <pc:docMk/>
            <pc:sldMk cId="651625149" sldId="283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7:43.264" v="2761" actId="20577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1.762" v="2626" actId="20577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08.266" v="2625" actId="20577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4.839" v="2627" actId="20577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6408DC55-ECC3-49D9-A449-9C961BA83448}" dt="2019-10-03T20:19:51.982" v="3286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6408DC55-ECC3-49D9-A449-9C961BA83448}" dt="2019-10-03T20:19:31.457" v="3277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38.359" v="3278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51.982" v="3286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49.548" v="3284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delAnim modAnim">
        <pc:chgData name="Kulinich Bohdan" userId="48e65c9f34e137d0" providerId="LiveId" clId="{6408DC55-ECC3-49D9-A449-9C961BA83448}" dt="2019-09-27T16:26:52.097" v="418" actId="1076"/>
        <pc:sldMkLst>
          <pc:docMk/>
          <pc:sldMk cId="4256551153" sldId="287"/>
        </pc:sldMkLst>
        <pc:spChg chg="mod">
          <ac:chgData name="Kulinich Bohdan" userId="48e65c9f34e137d0" providerId="LiveId" clId="{6408DC55-ECC3-49D9-A449-9C961BA83448}" dt="2019-09-26T16:34:43.747" v="78" actId="20577"/>
          <ac:spMkLst>
            <pc:docMk/>
            <pc:sldMk cId="4256551153" sldId="287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0" creationId="{95053B4A-4F4C-40E4-936D-69838EDDB4BE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1" creationId="{C11C05EB-97EC-4287-8A59-788586017CDF}"/>
          </ac:spMkLst>
        </pc:spChg>
        <pc:spChg chg="add mod">
          <ac:chgData name="Kulinich Bohdan" userId="48e65c9f34e137d0" providerId="LiveId" clId="{6408DC55-ECC3-49D9-A449-9C961BA83448}" dt="2019-09-27T16:14:57.199" v="294" actId="1076"/>
          <ac:spMkLst>
            <pc:docMk/>
            <pc:sldMk cId="4256551153" sldId="287"/>
            <ac:spMk id="12" creationId="{68B53E84-A65B-46B3-A273-D5A649BC2EB3}"/>
          </ac:spMkLst>
        </pc:spChg>
        <pc:spChg chg="add mod">
          <ac:chgData name="Kulinich Bohdan" userId="48e65c9f34e137d0" providerId="LiveId" clId="{6408DC55-ECC3-49D9-A449-9C961BA83448}" dt="2019-09-26T18:38:20.308" v="95" actId="20577"/>
          <ac:spMkLst>
            <pc:docMk/>
            <pc:sldMk cId="4256551153" sldId="287"/>
            <ac:spMk id="13" creationId="{3754E691-2B6E-4239-B59F-E0F08F0FD405}"/>
          </ac:spMkLst>
        </pc:spChg>
        <pc:spChg chg="add mod">
          <ac:chgData name="Kulinich Bohdan" userId="48e65c9f34e137d0" providerId="LiveId" clId="{6408DC55-ECC3-49D9-A449-9C961BA83448}" dt="2019-09-26T18:39:49.427" v="114" actId="1076"/>
          <ac:spMkLst>
            <pc:docMk/>
            <pc:sldMk cId="4256551153" sldId="287"/>
            <ac:spMk id="14" creationId="{85BC9D69-EF51-4FB4-A683-489BC69B041D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5" creationId="{1C54152B-8EB0-4C93-9C53-DA4538356F3E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6" creationId="{8153751B-83B5-40E2-9210-415ECFA485F2}"/>
          </ac:spMkLst>
        </pc:spChg>
        <pc:spChg chg="add mod">
          <ac:chgData name="Kulinich Bohdan" userId="48e65c9f34e137d0" providerId="LiveId" clId="{6408DC55-ECC3-49D9-A449-9C961BA83448}" dt="2019-09-26T18:43:51.333" v="202" actId="14100"/>
          <ac:spMkLst>
            <pc:docMk/>
            <pc:sldMk cId="4256551153" sldId="287"/>
            <ac:spMk id="17" creationId="{1AFA9BD3-F262-4BD0-8222-968889ECFD16}"/>
          </ac:spMkLst>
        </pc:spChg>
        <pc:spChg chg="add mod">
          <ac:chgData name="Kulinich Bohdan" userId="48e65c9f34e137d0" providerId="LiveId" clId="{6408DC55-ECC3-49D9-A449-9C961BA83448}" dt="2019-09-26T18:43:47.871" v="201" actId="14100"/>
          <ac:spMkLst>
            <pc:docMk/>
            <pc:sldMk cId="4256551153" sldId="287"/>
            <ac:spMk id="18" creationId="{3D994379-22D7-45B4-BA56-5FE5F03DE00F}"/>
          </ac:spMkLst>
        </pc:spChg>
        <pc:spChg chg="add mod">
          <ac:chgData name="Kulinich Bohdan" userId="48e65c9f34e137d0" providerId="LiveId" clId="{6408DC55-ECC3-49D9-A449-9C961BA83448}" dt="2019-09-27T16:17:51.564" v="313" actId="20577"/>
          <ac:spMkLst>
            <pc:docMk/>
            <pc:sldMk cId="4256551153" sldId="287"/>
            <ac:spMk id="19" creationId="{274A8ACA-BE38-4DDE-B7C8-7E355784D092}"/>
          </ac:spMkLst>
        </pc:spChg>
        <pc:spChg chg="add mod">
          <ac:chgData name="Kulinich Bohdan" userId="48e65c9f34e137d0" providerId="LiveId" clId="{6408DC55-ECC3-49D9-A449-9C961BA83448}" dt="2019-09-27T16:18:13.091" v="320" actId="20577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6408DC55-ECC3-49D9-A449-9C961BA83448}" dt="2019-09-26T16:33:28.035" v="41" actId="478"/>
          <ac:spMkLst>
            <pc:docMk/>
            <pc:sldMk cId="4256551153" sldId="287"/>
            <ac:spMk id="21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7:38.373" v="310" actId="20577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6408DC55-ECC3-49D9-A449-9C961BA83448}" dt="2019-09-26T16:33:26.869" v="40" actId="478"/>
          <ac:spMkLst>
            <pc:docMk/>
            <pc:sldMk cId="4256551153" sldId="287"/>
            <ac:spMk id="22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4:08.569" v="370" actId="14100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6408DC55-ECC3-49D9-A449-9C961BA83448}" dt="2019-09-26T16:33:25.795" v="39" actId="478"/>
          <ac:spMkLst>
            <pc:docMk/>
            <pc:sldMk cId="4256551153" sldId="287"/>
            <ac:spMk id="23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6:33.483" v="416" actId="1076"/>
          <ac:spMkLst>
            <pc:docMk/>
            <pc:sldMk cId="4256551153" sldId="287"/>
            <ac:spMk id="23" creationId="{4A5478C4-6DA6-4815-B745-E33C3115D459}"/>
          </ac:spMkLst>
        </pc:spChg>
        <pc:spChg chg="add mod">
          <ac:chgData name="Kulinich Bohdan" userId="48e65c9f34e137d0" providerId="LiveId" clId="{6408DC55-ECC3-49D9-A449-9C961BA83448}" dt="2019-09-27T16:26:52.097" v="418" actId="1076"/>
          <ac:spMkLst>
            <pc:docMk/>
            <pc:sldMk cId="4256551153" sldId="287"/>
            <ac:spMk id="24" creationId="{72EC11E2-66D6-43C5-B242-7E8D283666AF}"/>
          </ac:spMkLst>
        </pc:spChg>
        <pc:spChg chg="del">
          <ac:chgData name="Kulinich Bohdan" userId="48e65c9f34e137d0" providerId="LiveId" clId="{6408DC55-ECC3-49D9-A449-9C961BA83448}" dt="2019-09-26T16:33:23.616" v="37" actId="478"/>
          <ac:spMkLst>
            <pc:docMk/>
            <pc:sldMk cId="4256551153" sldId="287"/>
            <ac:spMk id="27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18.710" v="33" actId="478"/>
          <ac:spMkLst>
            <pc:docMk/>
            <pc:sldMk cId="4256551153" sldId="287"/>
            <ac:spMk id="32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22.100" v="36" actId="478"/>
          <ac:spMkLst>
            <pc:docMk/>
            <pc:sldMk cId="4256551153" sldId="287"/>
            <ac:spMk id="37" creationId="{00000000-0000-0000-0000-000000000000}"/>
          </ac:spMkLst>
        </pc:spChg>
        <pc:picChg chg="del">
          <ac:chgData name="Kulinich Bohdan" userId="48e65c9f34e137d0" providerId="LiveId" clId="{6408DC55-ECC3-49D9-A449-9C961BA83448}" dt="2019-09-26T16:33:19.880" v="34" actId="478"/>
          <ac:picMkLst>
            <pc:docMk/>
            <pc:sldMk cId="4256551153" sldId="287"/>
            <ac:picMk id="5" creationId="{00000000-0000-0000-0000-000000000000}"/>
          </ac:picMkLst>
        </pc:picChg>
        <pc:cxnChg chg="del">
          <ac:chgData name="Kulinich Bohdan" userId="48e65c9f34e137d0" providerId="LiveId" clId="{6408DC55-ECC3-49D9-A449-9C961BA83448}" dt="2019-09-26T16:33:24.881" v="38" actId="478"/>
          <ac:cxnSpMkLst>
            <pc:docMk/>
            <pc:sldMk cId="4256551153" sldId="287"/>
            <ac:cxnSpMk id="6" creationId="{00000000-0000-0000-0000-000000000000}"/>
          </ac:cxnSpMkLst>
        </pc:cxnChg>
        <pc:cxnChg chg="del">
          <ac:chgData name="Kulinich Bohdan" userId="48e65c9f34e137d0" providerId="LiveId" clId="{6408DC55-ECC3-49D9-A449-9C961BA83448}" dt="2019-09-26T16:33:20.894" v="35" actId="478"/>
          <ac:cxnSpMkLst>
            <pc:docMk/>
            <pc:sldMk cId="4256551153" sldId="287"/>
            <ac:cxnSpMk id="34" creationId="{00000000-0000-0000-0000-000000000000}"/>
          </ac:cxnSpMkLst>
        </pc:cxnChg>
      </pc:sldChg>
      <pc:sldChg chg="del">
        <pc:chgData name="Kulinich Bohdan" userId="48e65c9f34e137d0" providerId="LiveId" clId="{6408DC55-ECC3-49D9-A449-9C961BA83448}" dt="2019-10-03T14:15:57.962" v="2621" actId="2696"/>
        <pc:sldMkLst>
          <pc:docMk/>
          <pc:sldMk cId="2747872797" sldId="303"/>
        </pc:sldMkLst>
      </pc:sldChg>
      <pc:sldChg chg="delSp modSp delAnim">
        <pc:chgData name="Kulinich Bohdan" userId="48e65c9f34e137d0" providerId="LiveId" clId="{6408DC55-ECC3-49D9-A449-9C961BA83448}" dt="2019-10-03T14:01:08.883" v="2620" actId="1076"/>
        <pc:sldMkLst>
          <pc:docMk/>
          <pc:sldMk cId="3718271295" sldId="304"/>
        </pc:sldMkLst>
        <pc:spChg chg="mod">
          <ac:chgData name="Kulinich Bohdan" userId="48e65c9f34e137d0" providerId="LiveId" clId="{6408DC55-ECC3-49D9-A449-9C961BA83448}" dt="2019-10-03T14:01:08.883" v="2620" actId="1076"/>
          <ac:spMkLst>
            <pc:docMk/>
            <pc:sldMk cId="3718271295" sldId="304"/>
            <ac:spMk id="7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0.923" v="2353" actId="478"/>
          <ac:spMkLst>
            <pc:docMk/>
            <pc:sldMk cId="3718271295" sldId="304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1.679" v="2354" actId="478"/>
          <ac:spMkLst>
            <pc:docMk/>
            <pc:sldMk cId="3718271295" sldId="304"/>
            <ac:spMk id="9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3T14:16:00.107" v="2622" actId="2696"/>
        <pc:sldMkLst>
          <pc:docMk/>
          <pc:sldMk cId="2523760687" sldId="305"/>
        </pc:sldMkLst>
      </pc:sldChg>
      <pc:sldChg chg="addSp modSp modAnim">
        <pc:chgData name="Kulinich Bohdan" userId="48e65c9f34e137d0" providerId="LiveId" clId="{6408DC55-ECC3-49D9-A449-9C961BA83448}" dt="2019-10-03T18:17:19.593" v="2909" actId="207"/>
        <pc:sldMkLst>
          <pc:docMk/>
          <pc:sldMk cId="105372732" sldId="309"/>
        </pc:sldMkLst>
        <pc:spChg chg="add mod">
          <ac:chgData name="Kulinich Bohdan" userId="48e65c9f34e137d0" providerId="LiveId" clId="{6408DC55-ECC3-49D9-A449-9C961BA83448}" dt="2019-10-03T18:17:19.593" v="2909" actId="207"/>
          <ac:spMkLst>
            <pc:docMk/>
            <pc:sldMk cId="105372732" sldId="309"/>
            <ac:spMk id="5" creationId="{B12DF0F0-5AB1-40AE-8448-5929B188A0B0}"/>
          </ac:spMkLst>
        </pc:spChg>
        <pc:spChg chg="add mod">
          <ac:chgData name="Kulinich Bohdan" userId="48e65c9f34e137d0" providerId="LiveId" clId="{6408DC55-ECC3-49D9-A449-9C961BA83448}" dt="2019-10-03T18:17:15.962" v="2908" actId="207"/>
          <ac:spMkLst>
            <pc:docMk/>
            <pc:sldMk cId="105372732" sldId="309"/>
            <ac:spMk id="6" creationId="{88CFD3B4-6753-4289-91E0-6901CF601642}"/>
          </ac:spMkLst>
        </pc:spChg>
        <pc:spChg chg="add mod">
          <ac:chgData name="Kulinich Bohdan" userId="48e65c9f34e137d0" providerId="LiveId" clId="{6408DC55-ECC3-49D9-A449-9C961BA83448}" dt="2019-10-01T20:57:37.714" v="1298" actId="1076"/>
          <ac:spMkLst>
            <pc:docMk/>
            <pc:sldMk cId="105372732" sldId="309"/>
            <ac:spMk id="8" creationId="{0E98DAC1-322B-44FD-BAF6-E953F0DC3D0E}"/>
          </ac:spMkLst>
        </pc:spChg>
        <pc:picChg chg="add mod">
          <ac:chgData name="Kulinich Bohdan" userId="48e65c9f34e137d0" providerId="LiveId" clId="{6408DC55-ECC3-49D9-A449-9C961BA83448}" dt="2019-10-01T20:57:37.714" v="1298" actId="1076"/>
          <ac:picMkLst>
            <pc:docMk/>
            <pc:sldMk cId="105372732" sldId="309"/>
            <ac:picMk id="7" creationId="{F17CD703-B4DD-4ED5-8079-C29873EE01DD}"/>
          </ac:picMkLst>
        </pc:picChg>
      </pc:sldChg>
      <pc:sldChg chg="del">
        <pc:chgData name="Kulinich Bohdan" userId="48e65c9f34e137d0" providerId="LiveId" clId="{6408DC55-ECC3-49D9-A449-9C961BA83448}" dt="2019-10-01T21:40:20.134" v="1461" actId="2696"/>
        <pc:sldMkLst>
          <pc:docMk/>
          <pc:sldMk cId="2021554697" sldId="311"/>
        </pc:sldMkLst>
      </pc:sldChg>
      <pc:sldChg chg="addSp delSp modSp addAnim delAnim modAnim">
        <pc:chgData name="Kulinich Bohdan" userId="48e65c9f34e137d0" providerId="LiveId" clId="{6408DC55-ECC3-49D9-A449-9C961BA83448}" dt="2019-09-29T17:54:23.378" v="527" actId="14100"/>
        <pc:sldMkLst>
          <pc:docMk/>
          <pc:sldMk cId="2385217454" sldId="315"/>
        </pc:sldMkLst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1" creationId="{8918E6E3-9553-4C4A-9E57-B18EA877BB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3" creationId="{1EEAB063-2E3B-43BE-ABCC-BA55F7EF6F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4" creationId="{3C5A5C69-4D6C-4213-9321-19D0FA4FA1EC}"/>
          </ac:spMkLst>
        </pc:spChg>
        <pc:spChg chg="add del mod">
          <ac:chgData name="Kulinich Bohdan" userId="48e65c9f34e137d0" providerId="LiveId" clId="{6408DC55-ECC3-49D9-A449-9C961BA83448}" dt="2019-09-29T17:50:22.664" v="492" actId="1076"/>
          <ac:spMkLst>
            <pc:docMk/>
            <pc:sldMk cId="2385217454" sldId="315"/>
            <ac:spMk id="15" creationId="{EDD46222-E72F-415D-8CCF-0C7DEBEAF111}"/>
          </ac:spMkLst>
        </pc:spChg>
        <pc:spChg chg="add 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6" creationId="{4DC026E3-6766-41A3-A6B5-1B8781D1CB26}"/>
          </ac:spMkLst>
        </pc:spChg>
        <pc:spChg chg="add mod">
          <ac:chgData name="Kulinich Bohdan" userId="48e65c9f34e137d0" providerId="LiveId" clId="{6408DC55-ECC3-49D9-A449-9C961BA83448}" dt="2019-09-29T17:54:23.378" v="527" actId="14100"/>
          <ac:spMkLst>
            <pc:docMk/>
            <pc:sldMk cId="2385217454" sldId="315"/>
            <ac:spMk id="18" creationId="{F91EBFAF-88A2-474B-9348-FC82A0FC74DE}"/>
          </ac:spMkLst>
        </pc:spChg>
        <pc:spChg chg="add mod">
          <ac:chgData name="Kulinich Bohdan" userId="48e65c9f34e137d0" providerId="LiveId" clId="{6408DC55-ECC3-49D9-A449-9C961BA83448}" dt="2019-09-29T17:53:22.959" v="521" actId="1076"/>
          <ac:spMkLst>
            <pc:docMk/>
            <pc:sldMk cId="2385217454" sldId="315"/>
            <ac:spMk id="19" creationId="{06BD2B7A-AA37-49A5-B70A-E67AF5FB19E1}"/>
          </ac:spMkLst>
        </pc:spChg>
        <pc:cxnChg chg="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6" creationId="{997D3FFB-9BA6-441B-8EDD-7FB66D225BA4}"/>
          </ac:cxnSpMkLst>
        </pc:cxnChg>
        <pc:cxnChg chg="add 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17" creationId="{A55CA4CF-9FD5-4177-BF66-DF40AA4B28DD}"/>
          </ac:cxnSpMkLst>
        </pc:cxnChg>
      </pc:sldChg>
      <pc:sldChg chg="del">
        <pc:chgData name="Kulinich Bohdan" userId="48e65c9f34e137d0" providerId="LiveId" clId="{6408DC55-ECC3-49D9-A449-9C961BA83448}" dt="2019-10-01T17:17:02.897" v="528" actId="2696"/>
        <pc:sldMkLst>
          <pc:docMk/>
          <pc:sldMk cId="3510591137" sldId="316"/>
        </pc:sldMkLst>
      </pc:sldChg>
      <pc:sldChg chg="modSp">
        <pc:chgData name="Kulinich Bohdan" userId="48e65c9f34e137d0" providerId="LiveId" clId="{6408DC55-ECC3-49D9-A449-9C961BA83448}" dt="2019-10-01T21:02:55.157" v="1323" actId="1076"/>
        <pc:sldMkLst>
          <pc:docMk/>
          <pc:sldMk cId="1811028756" sldId="317"/>
        </pc:sldMkLst>
        <pc:spChg chg="mod">
          <ac:chgData name="Kulinich Bohdan" userId="48e65c9f34e137d0" providerId="LiveId" clId="{6408DC55-ECC3-49D9-A449-9C961BA83448}" dt="2019-10-01T21:02:55.157" v="1323" actId="1076"/>
          <ac:spMkLst>
            <pc:docMk/>
            <pc:sldMk cId="1811028756" sldId="317"/>
            <ac:spMk id="4" creationId="{00000000-0000-0000-0000-000000000000}"/>
          </ac:spMkLst>
        </pc:spChg>
      </pc:sldChg>
      <pc:sldChg chg="addSp delSp modSp add delAnim modAnim">
        <pc:chgData name="Kulinich Bohdan" userId="48e65c9f34e137d0" providerId="LiveId" clId="{6408DC55-ECC3-49D9-A449-9C961BA83448}" dt="2019-10-03T18:17:09.930" v="2907" actId="207"/>
        <pc:sldMkLst>
          <pc:docMk/>
          <pc:sldMk cId="1170001482" sldId="318"/>
        </pc:sldMkLst>
        <pc:spChg chg="mod">
          <ac:chgData name="Kulinich Bohdan" userId="48e65c9f34e137d0" providerId="LiveId" clId="{6408DC55-ECC3-49D9-A449-9C961BA83448}" dt="2019-10-01T20:02:56.824" v="846" actId="207"/>
          <ac:spMkLst>
            <pc:docMk/>
            <pc:sldMk cId="1170001482" sldId="318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19:59:11.849" v="708" actId="20577"/>
          <ac:spMkLst>
            <pc:docMk/>
            <pc:sldMk cId="1170001482" sldId="318"/>
            <ac:spMk id="6" creationId="{D7EF7469-DE0C-4F5C-A401-8DC071C8C4C0}"/>
          </ac:spMkLst>
        </pc:spChg>
        <pc:spChg chg="add mod">
          <ac:chgData name="Kulinich Bohdan" userId="48e65c9f34e137d0" providerId="LiveId" clId="{6408DC55-ECC3-49D9-A449-9C961BA83448}" dt="2019-10-01T22:02:55.542" v="1464" actId="1076"/>
          <ac:spMkLst>
            <pc:docMk/>
            <pc:sldMk cId="1170001482" sldId="318"/>
            <ac:spMk id="7" creationId="{08E98712-F0D5-4FC9-B358-B5ED9521847D}"/>
          </ac:spMkLst>
        </pc:spChg>
        <pc:spChg chg="mod">
          <ac:chgData name="Kulinich Bohdan" userId="48e65c9f34e137d0" providerId="LiveId" clId="{6408DC55-ECC3-49D9-A449-9C961BA83448}" dt="2019-10-03T18:17:09.930" v="2907" actId="207"/>
          <ac:spMkLst>
            <pc:docMk/>
            <pc:sldMk cId="1170001482" sldId="318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20:03:22.149" v="871" actId="1076"/>
          <ac:spMkLst>
            <pc:docMk/>
            <pc:sldMk cId="1170001482" sldId="318"/>
            <ac:spMk id="10" creationId="{9F8EDBAB-1225-4361-814D-EC9062FDC9B9}"/>
          </ac:spMkLst>
        </pc:spChg>
        <pc:spChg chg="add mod">
          <ac:chgData name="Kulinich Bohdan" userId="48e65c9f34e137d0" providerId="LiveId" clId="{6408DC55-ECC3-49D9-A449-9C961BA83448}" dt="2019-10-01T20:15:55.893" v="926" actId="20577"/>
          <ac:spMkLst>
            <pc:docMk/>
            <pc:sldMk cId="1170001482" sldId="318"/>
            <ac:spMk id="11" creationId="{65437DE0-322A-4128-AF19-41480B98B9ED}"/>
          </ac:spMkLst>
        </pc:spChg>
        <pc:spChg chg="add mod">
          <ac:chgData name="Kulinich Bohdan" userId="48e65c9f34e137d0" providerId="LiveId" clId="{6408DC55-ECC3-49D9-A449-9C961BA83448}" dt="2019-10-01T22:03:15.789" v="1466" actId="1076"/>
          <ac:spMkLst>
            <pc:docMk/>
            <pc:sldMk cId="1170001482" sldId="318"/>
            <ac:spMk id="12" creationId="{E965CD0A-F344-48BC-8CEB-1542C7477973}"/>
          </ac:spMkLst>
        </pc:spChg>
        <pc:spChg chg="add mod">
          <ac:chgData name="Kulinich Bohdan" userId="48e65c9f34e137d0" providerId="LiveId" clId="{6408DC55-ECC3-49D9-A449-9C961BA83448}" dt="2019-10-01T20:32:57.846" v="973" actId="14100"/>
          <ac:spMkLst>
            <pc:docMk/>
            <pc:sldMk cId="1170001482" sldId="318"/>
            <ac:spMk id="13" creationId="{55A70647-5529-4142-8985-B0C249485A38}"/>
          </ac:spMkLst>
        </pc:spChg>
        <pc:spChg chg="add mod">
          <ac:chgData name="Kulinich Bohdan" userId="48e65c9f34e137d0" providerId="LiveId" clId="{6408DC55-ECC3-49D9-A449-9C961BA83448}" dt="2019-10-01T20:33:11.588" v="977" actId="1076"/>
          <ac:spMkLst>
            <pc:docMk/>
            <pc:sldMk cId="1170001482" sldId="318"/>
            <ac:spMk id="14" creationId="{3B1FC252-9FD8-4F14-90C4-F3D997334494}"/>
          </ac:spMkLst>
        </pc:spChg>
        <pc:spChg chg="add mod">
          <ac:chgData name="Kulinich Bohdan" userId="48e65c9f34e137d0" providerId="LiveId" clId="{6408DC55-ECC3-49D9-A449-9C961BA83448}" dt="2019-10-01T20:34:04.968" v="1024" actId="1076"/>
          <ac:spMkLst>
            <pc:docMk/>
            <pc:sldMk cId="1170001482" sldId="318"/>
            <ac:spMk id="15" creationId="{B1174B6C-882E-40D3-9575-16E9C1E6FDC2}"/>
          </ac:spMkLst>
        </pc:spChg>
        <pc:spChg chg="add mod">
          <ac:chgData name="Kulinich Bohdan" userId="48e65c9f34e137d0" providerId="LiveId" clId="{6408DC55-ECC3-49D9-A449-9C961BA83448}" dt="2019-10-03T14:17:11.542" v="2623" actId="1076"/>
          <ac:spMkLst>
            <pc:docMk/>
            <pc:sldMk cId="1170001482" sldId="318"/>
            <ac:spMk id="16" creationId="{CF7442D5-D769-46CA-A820-8C4260F38063}"/>
          </ac:spMkLst>
        </pc:spChg>
        <pc:spChg chg="add mod">
          <ac:chgData name="Kulinich Bohdan" userId="48e65c9f34e137d0" providerId="LiveId" clId="{6408DC55-ECC3-49D9-A449-9C961BA83448}" dt="2019-10-01T20:44:46.786" v="1112" actId="1076"/>
          <ac:spMkLst>
            <pc:docMk/>
            <pc:sldMk cId="1170001482" sldId="318"/>
            <ac:spMk id="17" creationId="{C0BE73E4-0F9F-4A3F-AEDB-52B97EC90141}"/>
          </ac:spMkLst>
        </pc:spChg>
        <pc:spChg chg="mod">
          <ac:chgData name="Kulinich Bohdan" userId="48e65c9f34e137d0" providerId="LiveId" clId="{6408DC55-ECC3-49D9-A449-9C961BA83448}" dt="2019-10-01T17:31:54.981" v="652" actId="20577"/>
          <ac:spMkLst>
            <pc:docMk/>
            <pc:sldMk cId="1170001482" sldId="318"/>
            <ac:spMk id="2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35" creationId="{00000000-0000-0000-0000-000000000000}"/>
          </ac:spMkLst>
        </pc:spChg>
        <pc:picChg chg="del">
          <ac:chgData name="Kulinich Bohdan" userId="48e65c9f34e137d0" providerId="LiveId" clId="{6408DC55-ECC3-49D9-A449-9C961BA83448}" dt="2019-10-01T18:00:04.634" v="653" actId="478"/>
          <ac:picMkLst>
            <pc:docMk/>
            <pc:sldMk cId="1170001482" sldId="318"/>
            <ac:picMk id="2" creationId="{00000000-0000-0000-0000-000000000000}"/>
          </ac:picMkLst>
        </pc:picChg>
        <pc:picChg chg="add">
          <ac:chgData name="Kulinich Bohdan" userId="48e65c9f34e137d0" providerId="LiveId" clId="{6408DC55-ECC3-49D9-A449-9C961BA83448}" dt="2019-10-01T20:01:02.491" v="732"/>
          <ac:picMkLst>
            <pc:docMk/>
            <pc:sldMk cId="1170001482" sldId="318"/>
            <ac:picMk id="9" creationId="{C081537A-7D46-488A-9E18-3BF4045DC955}"/>
          </ac:picMkLst>
        </pc:picChg>
      </pc:sldChg>
      <pc:sldChg chg="addSp delSp modSp add modTransition delAnim modAnim">
        <pc:chgData name="Kulinich Bohdan" userId="48e65c9f34e137d0" providerId="LiveId" clId="{6408DC55-ECC3-49D9-A449-9C961BA83448}" dt="2019-10-03T18:17:39.653" v="2911" actId="207"/>
        <pc:sldMkLst>
          <pc:docMk/>
          <pc:sldMk cId="3920185954" sldId="319"/>
        </pc:sldMkLst>
        <pc:spChg chg="mod">
          <ac:chgData name="Kulinich Bohdan" userId="48e65c9f34e137d0" providerId="LiveId" clId="{6408DC55-ECC3-49D9-A449-9C961BA83448}" dt="2019-10-03T18:17:39.653" v="2911" actId="207"/>
          <ac:spMkLst>
            <pc:docMk/>
            <pc:sldMk cId="3920185954" sldId="319"/>
            <ac:spMk id="5" creationId="{B12DF0F0-5AB1-40AE-8448-5929B188A0B0}"/>
          </ac:spMkLst>
        </pc:spChg>
        <pc:spChg chg="mod">
          <ac:chgData name="Kulinich Bohdan" userId="48e65c9f34e137d0" providerId="LiveId" clId="{6408DC55-ECC3-49D9-A449-9C961BA83448}" dt="2019-10-03T18:17:32.974" v="2910" actId="207"/>
          <ac:spMkLst>
            <pc:docMk/>
            <pc:sldMk cId="3920185954" sldId="319"/>
            <ac:spMk id="6" creationId="{88CFD3B4-6753-4289-91E0-6901CF601642}"/>
          </ac:spMkLst>
        </pc:spChg>
        <pc:spChg chg="add">
          <ac:chgData name="Kulinich Bohdan" userId="48e65c9f34e137d0" providerId="LiveId" clId="{6408DC55-ECC3-49D9-A449-9C961BA83448}" dt="2019-10-01T21:03:04.960" v="1324"/>
          <ac:spMkLst>
            <pc:docMk/>
            <pc:sldMk cId="3920185954" sldId="319"/>
            <ac:spMk id="9" creationId="{6CB7FC2C-2FA5-4BB2-8B7B-A032E40EAF3F}"/>
          </ac:spMkLst>
        </pc:spChg>
        <pc:spChg chg="add del">
          <ac:chgData name="Kulinich Bohdan" userId="48e65c9f34e137d0" providerId="LiveId" clId="{6408DC55-ECC3-49D9-A449-9C961BA83448}" dt="2019-10-01T21:03:07.401" v="1325" actId="478"/>
          <ac:spMkLst>
            <pc:docMk/>
            <pc:sldMk cId="3920185954" sldId="319"/>
            <ac:spMk id="10" creationId="{51AE014B-821C-4242-B066-B531BE360E29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1" creationId="{5657456F-87E3-47FD-B8E1-2BF64F610236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2" creationId="{CD924E3D-D954-414E-BDB0-E4E17596A230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4" creationId="{5E21317D-6AE5-4B0B-8C24-8015342D64B0}"/>
          </ac:spMkLst>
        </pc:spChg>
        <pc:spChg chg="add mod">
          <ac:chgData name="Kulinich Bohdan" userId="48e65c9f34e137d0" providerId="LiveId" clId="{6408DC55-ECC3-49D9-A449-9C961BA83448}" dt="2019-10-01T21:16:35.068" v="1433" actId="20577"/>
          <ac:spMkLst>
            <pc:docMk/>
            <pc:sldMk cId="3920185954" sldId="319"/>
            <ac:spMk id="15" creationId="{775341B9-028F-4E99-BC79-483DDD8C4B00}"/>
          </ac:spMkLst>
        </pc:spChg>
        <pc:spChg chg="add">
          <ac:chgData name="Kulinich Bohdan" userId="48e65c9f34e137d0" providerId="LiveId" clId="{6408DC55-ECC3-49D9-A449-9C961BA83448}" dt="2019-10-01T21:18:55.859" v="1450"/>
          <ac:spMkLst>
            <pc:docMk/>
            <pc:sldMk cId="3920185954" sldId="319"/>
            <ac:spMk id="16" creationId="{F80D558D-6B13-49D7-82DA-781408F593F0}"/>
          </ac:spMkLst>
        </pc:spChg>
        <pc:cxnChg chg="add mod">
          <ac:chgData name="Kulinich Bohdan" userId="48e65c9f34e137d0" providerId="LiveId" clId="{6408DC55-ECC3-49D9-A449-9C961BA83448}" dt="2019-10-01T21:09:03.776" v="1353" actId="1076"/>
          <ac:cxnSpMkLst>
            <pc:docMk/>
            <pc:sldMk cId="3920185954" sldId="319"/>
            <ac:cxnSpMk id="13" creationId="{FD4B6653-E653-428A-9A9E-4300BB7CEC4E}"/>
          </ac:cxnSpMkLst>
        </pc:cxnChg>
      </pc:sldChg>
      <pc:sldChg chg="addSp modSp modAnim">
        <pc:chgData name="Kulinich Bohdan" userId="48e65c9f34e137d0" providerId="LiveId" clId="{6408DC55-ECC3-49D9-A449-9C961BA83448}" dt="2019-10-02T17:25:34.849" v="1919" actId="1076"/>
        <pc:sldMkLst>
          <pc:docMk/>
          <pc:sldMk cId="594277324" sldId="320"/>
        </pc:sldMkLst>
        <pc:spChg chg="mod">
          <ac:chgData name="Kulinich Bohdan" userId="48e65c9f34e137d0" providerId="LiveId" clId="{6408DC55-ECC3-49D9-A449-9C961BA83448}" dt="2019-10-02T17:23:05.870" v="1901" actId="14100"/>
          <ac:spMkLst>
            <pc:docMk/>
            <pc:sldMk cId="594277324" sldId="320"/>
            <ac:spMk id="12" creationId="{DA76D7EC-B114-457C-8401-6147AFFAE8D9}"/>
          </ac:spMkLst>
        </pc:spChg>
        <pc:spChg chg="add mod">
          <ac:chgData name="Kulinich Bohdan" userId="48e65c9f34e137d0" providerId="LiveId" clId="{6408DC55-ECC3-49D9-A449-9C961BA83448}" dt="2019-10-02T17:21:22.036" v="1869" actId="1076"/>
          <ac:spMkLst>
            <pc:docMk/>
            <pc:sldMk cId="594277324" sldId="320"/>
            <ac:spMk id="24" creationId="{8E948F3F-37D0-4B35-8B98-FB4D43BD3952}"/>
          </ac:spMkLst>
        </pc:spChg>
        <pc:spChg chg="add mod">
          <ac:chgData name="Kulinich Bohdan" userId="48e65c9f34e137d0" providerId="LiveId" clId="{6408DC55-ECC3-49D9-A449-9C961BA83448}" dt="2019-10-02T17:23:13.834" v="1902" actId="207"/>
          <ac:spMkLst>
            <pc:docMk/>
            <pc:sldMk cId="594277324" sldId="320"/>
            <ac:spMk id="27" creationId="{D28B77FB-4D50-4D9A-948E-D6C292F4EA90}"/>
          </ac:spMkLst>
        </pc:spChg>
        <pc:spChg chg="add mod">
          <ac:chgData name="Kulinich Bohdan" userId="48e65c9f34e137d0" providerId="LiveId" clId="{6408DC55-ECC3-49D9-A449-9C961BA83448}" dt="2019-10-02T17:24:58.533" v="1918" actId="20577"/>
          <ac:spMkLst>
            <pc:docMk/>
            <pc:sldMk cId="594277324" sldId="320"/>
            <ac:spMk id="28" creationId="{ABD6AA9B-62DA-4F96-866E-A20E036A56FF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29" creationId="{A2B4484A-E0CD-4FC3-B7B6-55124C4117E2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30" creationId="{D8E0B937-68E4-4D6E-8745-2A591EB44343}"/>
          </ac:spMkLst>
        </pc:spChg>
      </pc:sldChg>
      <pc:sldChg chg="addSp delSp modSp add addAnim delAnim modAnim">
        <pc:chgData name="Kulinich Bohdan" userId="48e65c9f34e137d0" providerId="LiveId" clId="{6408DC55-ECC3-49D9-A449-9C961BA83448}" dt="2019-10-03T17:33:55.096" v="2906" actId="1076"/>
        <pc:sldMkLst>
          <pc:docMk/>
          <pc:sldMk cId="1267458975" sldId="321"/>
        </pc:sldMkLst>
        <pc:spChg chg="add mod">
          <ac:chgData name="Kulinich Bohdan" userId="48e65c9f34e137d0" providerId="LiveId" clId="{6408DC55-ECC3-49D9-A449-9C961BA83448}" dt="2019-10-03T17:20:40.703" v="2784" actId="1076"/>
          <ac:spMkLst>
            <pc:docMk/>
            <pc:sldMk cId="1267458975" sldId="321"/>
            <ac:spMk id="10" creationId="{0D837539-3B48-413B-9697-7DBB6D2EBB90}"/>
          </ac:spMkLst>
        </pc:spChg>
        <pc:spChg chg="add del mod">
          <ac:chgData name="Kulinich Bohdan" userId="48e65c9f34e137d0" providerId="LiveId" clId="{6408DC55-ECC3-49D9-A449-9C961BA83448}" dt="2019-10-03T17:27:50.608" v="2862" actId="1076"/>
          <ac:spMkLst>
            <pc:docMk/>
            <pc:sldMk cId="1267458975" sldId="321"/>
            <ac:spMk id="11" creationId="{4D33708A-1CB9-4798-A05F-E8C7FCF74603}"/>
          </ac:spMkLst>
        </pc:spChg>
        <pc:spChg chg="add mod">
          <ac:chgData name="Kulinich Bohdan" userId="48e65c9f34e137d0" providerId="LiveId" clId="{6408DC55-ECC3-49D9-A449-9C961BA83448}" dt="2019-10-03T17:33:42.306" v="2904" actId="207"/>
          <ac:spMkLst>
            <pc:docMk/>
            <pc:sldMk cId="1267458975" sldId="321"/>
            <ac:spMk id="12" creationId="{AF964595-E41A-4521-81E0-16B4353AF444}"/>
          </ac:spMkLst>
        </pc:spChg>
        <pc:spChg chg="add mod">
          <ac:chgData name="Kulinich Bohdan" userId="48e65c9f34e137d0" providerId="LiveId" clId="{6408DC55-ECC3-49D9-A449-9C961BA83448}" dt="2019-10-03T17:33:55.096" v="2906" actId="1076"/>
          <ac:spMkLst>
            <pc:docMk/>
            <pc:sldMk cId="1267458975" sldId="321"/>
            <ac:spMk id="13" creationId="{2492D004-8D17-4DC4-BC1D-0419407EB413}"/>
          </ac:spMkLst>
        </pc:spChg>
        <pc:spChg chg="del">
          <ac:chgData name="Kulinich Bohdan" userId="48e65c9f34e137d0" providerId="LiveId" clId="{6408DC55-ECC3-49D9-A449-9C961BA83448}" dt="2019-10-03T17:19:29.983" v="2764" actId="478"/>
          <ac:spMkLst>
            <pc:docMk/>
            <pc:sldMk cId="1267458975" sldId="321"/>
            <ac:spMk id="54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7:19:28.743" v="2763" actId="478"/>
          <ac:spMkLst>
            <pc:docMk/>
            <pc:sldMk cId="1267458975" sldId="321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24:45.689" v="2849" actId="14100"/>
          <ac:spMkLst>
            <pc:docMk/>
            <pc:sldMk cId="1267458975" sldId="321"/>
            <ac:spMk id="57" creationId="{00000000-0000-0000-0000-000000000000}"/>
          </ac:spMkLst>
        </pc:spChg>
        <pc:picChg chg="add">
          <ac:chgData name="Kulinich Bohdan" userId="48e65c9f34e137d0" providerId="LiveId" clId="{6408DC55-ECC3-49D9-A449-9C961BA83448}" dt="2019-10-03T17:20:19.185" v="2768"/>
          <ac:picMkLst>
            <pc:docMk/>
            <pc:sldMk cId="1267458975" sldId="321"/>
            <ac:picMk id="9" creationId="{8914F2FE-0D86-4556-8E66-6FB2369C5AF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46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329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737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360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168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0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094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2684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023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6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9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3" Type="http://schemas.openxmlformats.org/officeDocument/2006/relationships/image" Target="../media/image15.png"/><Relationship Id="rId21" Type="http://schemas.openxmlformats.org/officeDocument/2006/relationships/image" Target="../media/image33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15.png"/><Relationship Id="rId4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7.png"/><Relationship Id="rId39" Type="http://schemas.openxmlformats.org/officeDocument/2006/relationships/image" Target="../media/image66.png"/><Relationship Id="rId21" Type="http://schemas.openxmlformats.org/officeDocument/2006/relationships/image" Target="../media/image55.png"/><Relationship Id="rId34" Type="http://schemas.openxmlformats.org/officeDocument/2006/relationships/image" Target="../media/image61.png"/><Relationship Id="rId42" Type="http://schemas.openxmlformats.org/officeDocument/2006/relationships/image" Target="../media/image69.png"/><Relationship Id="rId47" Type="http://schemas.openxmlformats.org/officeDocument/2006/relationships/image" Target="../media/image74.png"/><Relationship Id="rId50" Type="http://schemas.openxmlformats.org/officeDocument/2006/relationships/image" Target="../media/image77.png"/><Relationship Id="rId55" Type="http://schemas.openxmlformats.org/officeDocument/2006/relationships/image" Target="../media/image82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29" Type="http://schemas.openxmlformats.org/officeDocument/2006/relationships/image" Target="../media/image58.png"/><Relationship Id="rId11" Type="http://schemas.openxmlformats.org/officeDocument/2006/relationships/image" Target="../media/image45.png"/><Relationship Id="rId24" Type="http://schemas.openxmlformats.org/officeDocument/2006/relationships/image" Target="../media/image50.png"/><Relationship Id="rId32" Type="http://schemas.openxmlformats.org/officeDocument/2006/relationships/image" Target="../media/image59.png"/><Relationship Id="rId37" Type="http://schemas.openxmlformats.org/officeDocument/2006/relationships/image" Target="../media/image64.png"/><Relationship Id="rId40" Type="http://schemas.openxmlformats.org/officeDocument/2006/relationships/image" Target="../media/image67.png"/><Relationship Id="rId45" Type="http://schemas.openxmlformats.org/officeDocument/2006/relationships/image" Target="../media/image72.png"/><Relationship Id="rId53" Type="http://schemas.openxmlformats.org/officeDocument/2006/relationships/image" Target="../media/image80.png"/><Relationship Id="rId58" Type="http://schemas.openxmlformats.org/officeDocument/2006/relationships/image" Target="../media/image85.png"/><Relationship Id="rId5" Type="http://schemas.openxmlformats.org/officeDocument/2006/relationships/image" Target="../media/image39.png"/><Relationship Id="rId23" Type="http://schemas.openxmlformats.org/officeDocument/2006/relationships/image" Target="../media/image49.png"/><Relationship Id="rId28" Type="http://schemas.openxmlformats.org/officeDocument/2006/relationships/image" Target="../media/image57.png"/><Relationship Id="rId36" Type="http://schemas.openxmlformats.org/officeDocument/2006/relationships/image" Target="../media/image63.png"/><Relationship Id="rId49" Type="http://schemas.openxmlformats.org/officeDocument/2006/relationships/image" Target="../media/image76.png"/><Relationship Id="rId57" Type="http://schemas.openxmlformats.org/officeDocument/2006/relationships/image" Target="../media/image84.png"/><Relationship Id="rId10" Type="http://schemas.openxmlformats.org/officeDocument/2006/relationships/image" Target="../media/image44.png"/><Relationship Id="rId31" Type="http://schemas.openxmlformats.org/officeDocument/2006/relationships/image" Target="../media/image53.png"/><Relationship Id="rId44" Type="http://schemas.openxmlformats.org/officeDocument/2006/relationships/image" Target="../media/image71.png"/><Relationship Id="rId52" Type="http://schemas.openxmlformats.org/officeDocument/2006/relationships/image" Target="../media/image7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22" Type="http://schemas.openxmlformats.org/officeDocument/2006/relationships/image" Target="../media/image48.png"/><Relationship Id="rId27" Type="http://schemas.openxmlformats.org/officeDocument/2006/relationships/image" Target="../media/image56.png"/><Relationship Id="rId30" Type="http://schemas.openxmlformats.org/officeDocument/2006/relationships/image" Target="../media/image52.png"/><Relationship Id="rId35" Type="http://schemas.openxmlformats.org/officeDocument/2006/relationships/image" Target="../media/image62.png"/><Relationship Id="rId43" Type="http://schemas.openxmlformats.org/officeDocument/2006/relationships/image" Target="../media/image70.png"/><Relationship Id="rId48" Type="http://schemas.openxmlformats.org/officeDocument/2006/relationships/image" Target="../media/image75.png"/><Relationship Id="rId56" Type="http://schemas.openxmlformats.org/officeDocument/2006/relationships/image" Target="../media/image83.png"/><Relationship Id="rId8" Type="http://schemas.openxmlformats.org/officeDocument/2006/relationships/image" Target="../media/image42.png"/><Relationship Id="rId51" Type="http://schemas.openxmlformats.org/officeDocument/2006/relationships/image" Target="../media/image78.png"/><Relationship Id="rId3" Type="http://schemas.openxmlformats.org/officeDocument/2006/relationships/image" Target="../media/image15.png"/><Relationship Id="rId12" Type="http://schemas.openxmlformats.org/officeDocument/2006/relationships/image" Target="../media/image46.png"/><Relationship Id="rId25" Type="http://schemas.openxmlformats.org/officeDocument/2006/relationships/image" Target="../media/image51.png"/><Relationship Id="rId33" Type="http://schemas.openxmlformats.org/officeDocument/2006/relationships/image" Target="../media/image60.png"/><Relationship Id="rId38" Type="http://schemas.openxmlformats.org/officeDocument/2006/relationships/image" Target="../media/image65.png"/><Relationship Id="rId46" Type="http://schemas.openxmlformats.org/officeDocument/2006/relationships/image" Target="../media/image73.png"/><Relationship Id="rId59" Type="http://schemas.openxmlformats.org/officeDocument/2006/relationships/image" Target="../media/image86.png"/><Relationship Id="rId20" Type="http://schemas.openxmlformats.org/officeDocument/2006/relationships/image" Target="../media/image54.png"/><Relationship Id="rId41" Type="http://schemas.openxmlformats.org/officeDocument/2006/relationships/image" Target="../media/image68.png"/><Relationship Id="rId54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8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08044" y="2367171"/>
            <a:ext cx="938212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Розв’язування типових вправ за темою «Обчислення площ плоских фігур»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</a:t>
            </a:r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sp>
        <p:nvSpPr>
          <p:cNvPr id="28" name="Дата 1">
            <a:extLst>
              <a:ext uri="{FF2B5EF4-FFF2-40B4-BE49-F238E27FC236}">
                <a16:creationId xmlns:a16="http://schemas.microsoft.com/office/drawing/2014/main" id="{8F9243F7-641F-A643-841F-E6D58F859B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17.06.2024</a:t>
            </a:fld>
            <a:endParaRPr lang="ru-RU" sz="1600" dirty="0"/>
          </a:p>
        </p:txBody>
      </p:sp>
      <p:pic>
        <p:nvPicPr>
          <p:cNvPr id="32" name="Рисунок 27">
            <a:extLst>
              <a:ext uri="{FF2B5EF4-FFF2-40B4-BE49-F238E27FC236}">
                <a16:creationId xmlns:a16="http://schemas.microsoft.com/office/drawing/2014/main" id="{3D6B6FDB-37E1-BF48-B57B-2808BEBAD8B8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17.06.2024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733255"/>
              </p:ext>
            </p:extLst>
          </p:nvPr>
        </p:nvGraphicFramePr>
        <p:xfrm>
          <a:off x="2896640" y="1202698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b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завдання №2 «Перевірити себе» (1-9) на ст.67, підготуватися до самостійної роботи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Мерзляк А.Г.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0977074"/>
              </p:ext>
            </p:extLst>
          </p:nvPr>
        </p:nvGraphicFramePr>
        <p:xfrm>
          <a:off x="2896640" y="2422642"/>
          <a:ext cx="9212258" cy="106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8-10</a:t>
                      </a:r>
                      <a:b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1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завдання для перевірки знань (1-6) на ст.118, підготуватися до самостійної роботи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Істер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О.С.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9" name="Таблиця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042901"/>
              </p:ext>
            </p:extLst>
          </p:nvPr>
        </p:nvGraphicFramePr>
        <p:xfrm>
          <a:off x="2896640" y="3649276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6-7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завдання для підготовки до оцінювання (1-2) на ст.102, підготуватися до самостійної роботи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Нелін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Є.П.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30" name="Таблиця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375735"/>
              </p:ext>
            </p:extLst>
          </p:nvPr>
        </p:nvGraphicFramePr>
        <p:xfrm>
          <a:off x="2896640" y="4851312"/>
          <a:ext cx="9212258" cy="1097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5-8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тематичні тести (1-6) на ст.74, підготуватися до самосійної роботи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Бевз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384774" y="654302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8225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7" grpId="0"/>
      <p:bldP spid="37" grpId="0" animBg="1"/>
      <p:bldP spid="39" grpId="0" animBg="1"/>
      <p:bldP spid="41" grpId="0" animBg="1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849438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означення криволінійної трапеції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1826660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можна обчислити площу криволінійної трапеції?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3782583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обчислити визначений інтеграл?</a:t>
            </a: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4761284"/>
            <a:ext cx="11338560" cy="52322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ви знаєте про формулу Ньютона-Лейбніца?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2803882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визначеним інтегралом?</a:t>
            </a:r>
          </a:p>
        </p:txBody>
      </p:sp>
      <p:sp>
        <p:nvSpPr>
          <p:cNvPr id="9" name="Прямоугольник 7">
            <a:extLst>
              <a:ext uri="{FF2B5EF4-FFF2-40B4-BE49-F238E27FC236}">
                <a16:creationId xmlns:a16="http://schemas.microsoft.com/office/drawing/2014/main" id="{26E99197-8E29-4B55-9516-BB8CEE1F3FFB}"/>
              </a:ext>
            </a:extLst>
          </p:cNvPr>
          <p:cNvSpPr/>
          <p:nvPr/>
        </p:nvSpPr>
        <p:spPr>
          <a:xfrm>
            <a:off x="508000" y="5739985"/>
            <a:ext cx="11338560" cy="954107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Яка формула виражає геометричний зміст визначеного інтеграла?</a:t>
            </a:r>
          </a:p>
        </p:txBody>
      </p:sp>
    </p:spTree>
    <p:extLst>
      <p:ext uri="{BB962C8B-B14F-4D97-AF65-F5344CB8AC3E}">
        <p14:creationId xmlns:p14="http://schemas.microsoft.com/office/powerpoint/2010/main" val="348730963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4D5A204F-EAA0-4CE5-B781-4915B1230E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2586"/>
            <a:ext cx="5901104" cy="4071961"/>
          </a:xfrm>
          <a:prstGeom prst="rect">
            <a:avLst/>
          </a:prstGeom>
        </p:spPr>
      </p:pic>
      <p:pic>
        <p:nvPicPr>
          <p:cNvPr id="11" name="Рисунок 10" descr="Зображення, що містить білий, фото, сидить, малий&#10;&#10;Автоматично згенерований опис">
            <a:extLst>
              <a:ext uri="{FF2B5EF4-FFF2-40B4-BE49-F238E27FC236}">
                <a16:creationId xmlns:a16="http://schemas.microsoft.com/office/drawing/2014/main" id="{0083BCF3-9169-4944-9F09-0976CF2DC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377380" cy="6233886"/>
          </a:xfrm>
          <a:prstGeom prst="rect">
            <a:avLst/>
          </a:prstGeom>
        </p:spPr>
      </p:pic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1C93C7D8-C567-4238-AF63-E263F341910E}"/>
              </a:ext>
            </a:extLst>
          </p:cNvPr>
          <p:cNvSpPr/>
          <p:nvPr/>
        </p:nvSpPr>
        <p:spPr>
          <a:xfrm>
            <a:off x="3373967" y="791633"/>
            <a:ext cx="1164166" cy="5359400"/>
          </a:xfrm>
          <a:custGeom>
            <a:avLst/>
            <a:gdLst>
              <a:gd name="connsiteX0" fmla="*/ 0 w 1164166"/>
              <a:gd name="connsiteY0" fmla="*/ 0 h 5359400"/>
              <a:gd name="connsiteX1" fmla="*/ 1164166 w 1164166"/>
              <a:gd name="connsiteY1" fmla="*/ 0 h 5359400"/>
              <a:gd name="connsiteX2" fmla="*/ 1164166 w 1164166"/>
              <a:gd name="connsiteY2" fmla="*/ 5359400 h 5359400"/>
              <a:gd name="connsiteX3" fmla="*/ 0 w 1164166"/>
              <a:gd name="connsiteY3" fmla="*/ 5359400 h 5359400"/>
              <a:gd name="connsiteX4" fmla="*/ 0 w 1164166"/>
              <a:gd name="connsiteY4" fmla="*/ 0 h 5359400"/>
              <a:gd name="connsiteX0" fmla="*/ 0 w 1164166"/>
              <a:gd name="connsiteY0" fmla="*/ 0 h 5359400"/>
              <a:gd name="connsiteX1" fmla="*/ 410632 w 1164166"/>
              <a:gd name="connsiteY1" fmla="*/ 3564467 h 5359400"/>
              <a:gd name="connsiteX2" fmla="*/ 1164166 w 1164166"/>
              <a:gd name="connsiteY2" fmla="*/ 5359400 h 5359400"/>
              <a:gd name="connsiteX3" fmla="*/ 0 w 1164166"/>
              <a:gd name="connsiteY3" fmla="*/ 5359400 h 5359400"/>
              <a:gd name="connsiteX4" fmla="*/ 0 w 1164166"/>
              <a:gd name="connsiteY4" fmla="*/ 0 h 5359400"/>
              <a:gd name="connsiteX0" fmla="*/ 0 w 1164166"/>
              <a:gd name="connsiteY0" fmla="*/ 0 h 5359400"/>
              <a:gd name="connsiteX1" fmla="*/ 410632 w 1164166"/>
              <a:gd name="connsiteY1" fmla="*/ 3564467 h 5359400"/>
              <a:gd name="connsiteX2" fmla="*/ 1164166 w 1164166"/>
              <a:gd name="connsiteY2" fmla="*/ 5359400 h 5359400"/>
              <a:gd name="connsiteX3" fmla="*/ 0 w 1164166"/>
              <a:gd name="connsiteY3" fmla="*/ 5359400 h 5359400"/>
              <a:gd name="connsiteX4" fmla="*/ 0 w 1164166"/>
              <a:gd name="connsiteY4" fmla="*/ 0 h 5359400"/>
              <a:gd name="connsiteX0" fmla="*/ 0 w 1164166"/>
              <a:gd name="connsiteY0" fmla="*/ 0 h 5359400"/>
              <a:gd name="connsiteX1" fmla="*/ 410632 w 1164166"/>
              <a:gd name="connsiteY1" fmla="*/ 3564467 h 5359400"/>
              <a:gd name="connsiteX2" fmla="*/ 1164166 w 1164166"/>
              <a:gd name="connsiteY2" fmla="*/ 5359400 h 5359400"/>
              <a:gd name="connsiteX3" fmla="*/ 0 w 1164166"/>
              <a:gd name="connsiteY3" fmla="*/ 5359400 h 5359400"/>
              <a:gd name="connsiteX4" fmla="*/ 0 w 1164166"/>
              <a:gd name="connsiteY4" fmla="*/ 0 h 5359400"/>
              <a:gd name="connsiteX0" fmla="*/ 0 w 1164166"/>
              <a:gd name="connsiteY0" fmla="*/ 0 h 5359400"/>
              <a:gd name="connsiteX1" fmla="*/ 410632 w 1164166"/>
              <a:gd name="connsiteY1" fmla="*/ 3564467 h 5359400"/>
              <a:gd name="connsiteX2" fmla="*/ 1164166 w 1164166"/>
              <a:gd name="connsiteY2" fmla="*/ 5359400 h 5359400"/>
              <a:gd name="connsiteX3" fmla="*/ 0 w 1164166"/>
              <a:gd name="connsiteY3" fmla="*/ 5359400 h 5359400"/>
              <a:gd name="connsiteX4" fmla="*/ 0 w 1164166"/>
              <a:gd name="connsiteY4" fmla="*/ 0 h 5359400"/>
              <a:gd name="connsiteX0" fmla="*/ 0 w 1164166"/>
              <a:gd name="connsiteY0" fmla="*/ 0 h 5359400"/>
              <a:gd name="connsiteX1" fmla="*/ 410632 w 1164166"/>
              <a:gd name="connsiteY1" fmla="*/ 3564467 h 5359400"/>
              <a:gd name="connsiteX2" fmla="*/ 1164166 w 1164166"/>
              <a:gd name="connsiteY2" fmla="*/ 5359400 h 5359400"/>
              <a:gd name="connsiteX3" fmla="*/ 0 w 1164166"/>
              <a:gd name="connsiteY3" fmla="*/ 5359400 h 5359400"/>
              <a:gd name="connsiteX4" fmla="*/ 0 w 1164166"/>
              <a:gd name="connsiteY4" fmla="*/ 0 h 5359400"/>
              <a:gd name="connsiteX0" fmla="*/ 0 w 1164166"/>
              <a:gd name="connsiteY0" fmla="*/ 0 h 5359400"/>
              <a:gd name="connsiteX1" fmla="*/ 410632 w 1164166"/>
              <a:gd name="connsiteY1" fmla="*/ 3564467 h 5359400"/>
              <a:gd name="connsiteX2" fmla="*/ 1164166 w 1164166"/>
              <a:gd name="connsiteY2" fmla="*/ 5359400 h 5359400"/>
              <a:gd name="connsiteX3" fmla="*/ 0 w 1164166"/>
              <a:gd name="connsiteY3" fmla="*/ 5359400 h 5359400"/>
              <a:gd name="connsiteX4" fmla="*/ 0 w 1164166"/>
              <a:gd name="connsiteY4" fmla="*/ 0 h 5359400"/>
              <a:gd name="connsiteX0" fmla="*/ 0 w 1164166"/>
              <a:gd name="connsiteY0" fmla="*/ 0 h 5359400"/>
              <a:gd name="connsiteX1" fmla="*/ 410632 w 1164166"/>
              <a:gd name="connsiteY1" fmla="*/ 3564467 h 5359400"/>
              <a:gd name="connsiteX2" fmla="*/ 1164166 w 1164166"/>
              <a:gd name="connsiteY2" fmla="*/ 5359400 h 5359400"/>
              <a:gd name="connsiteX3" fmla="*/ 0 w 1164166"/>
              <a:gd name="connsiteY3" fmla="*/ 5359400 h 5359400"/>
              <a:gd name="connsiteX4" fmla="*/ 0 w 1164166"/>
              <a:gd name="connsiteY4" fmla="*/ 0 h 535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4166" h="5359400">
                <a:moveTo>
                  <a:pt x="0" y="0"/>
                </a:moveTo>
                <a:cubicBezTo>
                  <a:pt x="192757" y="1950156"/>
                  <a:pt x="217875" y="2168031"/>
                  <a:pt x="410632" y="3564467"/>
                </a:cubicBezTo>
                <a:cubicBezTo>
                  <a:pt x="717690" y="5305778"/>
                  <a:pt x="1019668" y="5253849"/>
                  <a:pt x="1164166" y="5359400"/>
                </a:cubicBezTo>
                <a:lnTo>
                  <a:pt x="0" y="53594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2" name="Рисунок 11" descr="Зображення, що містить предмет, летить, повітряний змій, чорний&#10;&#10;Автоматично згенерований опис">
            <a:extLst>
              <a:ext uri="{FF2B5EF4-FFF2-40B4-BE49-F238E27FC236}">
                <a16:creationId xmlns:a16="http://schemas.microsoft.com/office/drawing/2014/main" id="{3A8CB38A-503A-4575-A7CF-C602A3DA798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377380" cy="623388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18FACA9-B263-4381-9040-F896BEEDC3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377380" cy="6233886"/>
          </a:xfrm>
          <a:prstGeom prst="rect">
            <a:avLst/>
          </a:prstGeom>
        </p:spPr>
      </p:pic>
      <p:pic>
        <p:nvPicPr>
          <p:cNvPr id="14" name="Рисунок 13" descr="Зображення, що містить предмет, світлий&#10;&#10;Автоматично згенерований опис">
            <a:extLst>
              <a:ext uri="{FF2B5EF4-FFF2-40B4-BE49-F238E27FC236}">
                <a16:creationId xmlns:a16="http://schemas.microsoft.com/office/drawing/2014/main" id="{9843D6A9-1BB6-44F4-B81B-C8CEB702550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377380" cy="62338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Виноска: лінія з границею та рискою 16">
                <a:extLst>
                  <a:ext uri="{FF2B5EF4-FFF2-40B4-BE49-F238E27FC236}">
                    <a16:creationId xmlns:a16="http://schemas.microsoft.com/office/drawing/2014/main" id="{EDC6561F-8900-4B60-A2DE-4E2045CAC3BC}"/>
                  </a:ext>
                </a:extLst>
              </p:cNvPr>
              <p:cNvSpPr/>
              <p:nvPr/>
            </p:nvSpPr>
            <p:spPr>
              <a:xfrm>
                <a:off x="4248288" y="1732040"/>
                <a:ext cx="1556201" cy="558870"/>
              </a:xfrm>
              <a:prstGeom prst="accentBorderCallout1">
                <a:avLst>
                  <a:gd name="adj1" fmla="val 47908"/>
                  <a:gd name="adj2" fmla="val -4530"/>
                  <a:gd name="adj3" fmla="val 130502"/>
                  <a:gd name="adj4" fmla="val -45275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=−</m:t>
                      </m:r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7" name="Виноска: лінія з границею та рискою 16">
                <a:extLst>
                  <a:ext uri="{FF2B5EF4-FFF2-40B4-BE49-F238E27FC236}">
                    <a16:creationId xmlns:a16="http://schemas.microsoft.com/office/drawing/2014/main" id="{EDC6561F-8900-4B60-A2DE-4E2045CAC3B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8288" y="1732040"/>
                <a:ext cx="1556201" cy="558870"/>
              </a:xfrm>
              <a:prstGeom prst="accentBorderCallout1">
                <a:avLst>
                  <a:gd name="adj1" fmla="val 47908"/>
                  <a:gd name="adj2" fmla="val -4530"/>
                  <a:gd name="adj3" fmla="val 130502"/>
                  <a:gd name="adj4" fmla="val -45275"/>
                </a:avLst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Виноска: лінія з границею та рискою 17">
                <a:extLst>
                  <a:ext uri="{FF2B5EF4-FFF2-40B4-BE49-F238E27FC236}">
                    <a16:creationId xmlns:a16="http://schemas.microsoft.com/office/drawing/2014/main" id="{BF7351B8-60C8-467D-98DA-A0D0891E66EC}"/>
                  </a:ext>
                </a:extLst>
              </p:cNvPr>
              <p:cNvSpPr/>
              <p:nvPr/>
            </p:nvSpPr>
            <p:spPr>
              <a:xfrm flipH="1">
                <a:off x="1059405" y="3136003"/>
                <a:ext cx="1556201" cy="558870"/>
              </a:xfrm>
              <a:prstGeom prst="accentBorderCallout1">
                <a:avLst>
                  <a:gd name="adj1" fmla="val 47908"/>
                  <a:gd name="adj2" fmla="val -4530"/>
                  <a:gd name="adj3" fmla="val 131638"/>
                  <a:gd name="adj4" fmla="val -48947"/>
                </a:avLst>
              </a:prstGeom>
              <a:solidFill>
                <a:srgbClr val="B1510F"/>
              </a:solidFill>
              <a:ln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=−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8" name="Виноска: лінія з границею та рискою 17">
                <a:extLst>
                  <a:ext uri="{FF2B5EF4-FFF2-40B4-BE49-F238E27FC236}">
                    <a16:creationId xmlns:a16="http://schemas.microsoft.com/office/drawing/2014/main" id="{BF7351B8-60C8-467D-98DA-A0D0891E66E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059405" y="3136003"/>
                <a:ext cx="1556201" cy="558870"/>
              </a:xfrm>
              <a:prstGeom prst="accentBorderCallout1">
                <a:avLst>
                  <a:gd name="adj1" fmla="val 47908"/>
                  <a:gd name="adj2" fmla="val -4530"/>
                  <a:gd name="adj3" fmla="val 131638"/>
                  <a:gd name="adj4" fmla="val -48947"/>
                </a:avLst>
              </a:prstGeom>
              <a:blipFill>
                <a:blip r:embed="rId9"/>
                <a:stretch>
                  <a:fillRect/>
                </a:stretch>
              </a:blipFill>
              <a:ln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Виноска: лінія з границею та рискою 18">
                <a:extLst>
                  <a:ext uri="{FF2B5EF4-FFF2-40B4-BE49-F238E27FC236}">
                    <a16:creationId xmlns:a16="http://schemas.microsoft.com/office/drawing/2014/main" id="{AC60114E-2CF0-4F75-99A2-52EB322A3F3F}"/>
                  </a:ext>
                </a:extLst>
              </p:cNvPr>
              <p:cNvSpPr/>
              <p:nvPr/>
            </p:nvSpPr>
            <p:spPr>
              <a:xfrm>
                <a:off x="1291319" y="5348599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143190"/>
                  <a:gd name="adj4" fmla="val -53407"/>
                </a:avLst>
              </a:prstGeom>
              <a:solidFill>
                <a:srgbClr val="860300"/>
              </a:solidFill>
              <a:ln>
                <a:solidFill>
                  <a:srgbClr val="860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9" name="Виноска: лінія з границею та рискою 18">
                <a:extLst>
                  <a:ext uri="{FF2B5EF4-FFF2-40B4-BE49-F238E27FC236}">
                    <a16:creationId xmlns:a16="http://schemas.microsoft.com/office/drawing/2014/main" id="{AC60114E-2CF0-4F75-99A2-52EB322A3F3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1319" y="5348599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143190"/>
                  <a:gd name="adj4" fmla="val -53407"/>
                </a:avLst>
              </a:prstGeom>
              <a:blipFill>
                <a:blip r:embed="rId10"/>
                <a:stretch>
                  <a:fillRect/>
                </a:stretch>
              </a:blipFill>
              <a:ln>
                <a:solidFill>
                  <a:srgbClr val="860300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19A202F-7968-4AB6-B8D8-BAB0501840B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377380" cy="6233886"/>
          </a:xfrm>
          <a:prstGeom prst="rect">
            <a:avLst/>
          </a:prstGeom>
        </p:spPr>
      </p:pic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10A94156-80A4-4018-986B-AB09DDBFF3B6}"/>
              </a:ext>
            </a:extLst>
          </p:cNvPr>
          <p:cNvSpPr/>
          <p:nvPr/>
        </p:nvSpPr>
        <p:spPr>
          <a:xfrm>
            <a:off x="2708275" y="2819400"/>
            <a:ext cx="1751965" cy="1838960"/>
          </a:xfrm>
          <a:custGeom>
            <a:avLst/>
            <a:gdLst>
              <a:gd name="connsiteX0" fmla="*/ 0 w 1751965"/>
              <a:gd name="connsiteY0" fmla="*/ 0 h 1838960"/>
              <a:gd name="connsiteX1" fmla="*/ 1751965 w 1751965"/>
              <a:gd name="connsiteY1" fmla="*/ 0 h 1838960"/>
              <a:gd name="connsiteX2" fmla="*/ 1751965 w 1751965"/>
              <a:gd name="connsiteY2" fmla="*/ 1838960 h 1838960"/>
              <a:gd name="connsiteX3" fmla="*/ 0 w 1751965"/>
              <a:gd name="connsiteY3" fmla="*/ 1838960 h 1838960"/>
              <a:gd name="connsiteX4" fmla="*/ 0 w 1751965"/>
              <a:gd name="connsiteY4" fmla="*/ 0 h 1838960"/>
              <a:gd name="connsiteX0" fmla="*/ 0 w 1751965"/>
              <a:gd name="connsiteY0" fmla="*/ 0 h 1838960"/>
              <a:gd name="connsiteX1" fmla="*/ 1748790 w 1751965"/>
              <a:gd name="connsiteY1" fmla="*/ 1565275 h 1838960"/>
              <a:gd name="connsiteX2" fmla="*/ 1751965 w 1751965"/>
              <a:gd name="connsiteY2" fmla="*/ 1838960 h 1838960"/>
              <a:gd name="connsiteX3" fmla="*/ 0 w 1751965"/>
              <a:gd name="connsiteY3" fmla="*/ 1838960 h 1838960"/>
              <a:gd name="connsiteX4" fmla="*/ 0 w 1751965"/>
              <a:gd name="connsiteY4" fmla="*/ 0 h 1838960"/>
              <a:gd name="connsiteX0" fmla="*/ 0 w 1751965"/>
              <a:gd name="connsiteY0" fmla="*/ 0 h 1838960"/>
              <a:gd name="connsiteX1" fmla="*/ 1748790 w 1751965"/>
              <a:gd name="connsiteY1" fmla="*/ 1565275 h 1838960"/>
              <a:gd name="connsiteX2" fmla="*/ 1751965 w 1751965"/>
              <a:gd name="connsiteY2" fmla="*/ 1838960 h 1838960"/>
              <a:gd name="connsiteX3" fmla="*/ 0 w 1751965"/>
              <a:gd name="connsiteY3" fmla="*/ 1838960 h 1838960"/>
              <a:gd name="connsiteX4" fmla="*/ 0 w 1751965"/>
              <a:gd name="connsiteY4" fmla="*/ 0 h 1838960"/>
              <a:gd name="connsiteX0" fmla="*/ 0 w 1751965"/>
              <a:gd name="connsiteY0" fmla="*/ 0 h 1838960"/>
              <a:gd name="connsiteX1" fmla="*/ 1748790 w 1751965"/>
              <a:gd name="connsiteY1" fmla="*/ 1565275 h 1838960"/>
              <a:gd name="connsiteX2" fmla="*/ 1751965 w 1751965"/>
              <a:gd name="connsiteY2" fmla="*/ 1838960 h 1838960"/>
              <a:gd name="connsiteX3" fmla="*/ 0 w 1751965"/>
              <a:gd name="connsiteY3" fmla="*/ 1838960 h 1838960"/>
              <a:gd name="connsiteX4" fmla="*/ 0 w 1751965"/>
              <a:gd name="connsiteY4" fmla="*/ 0 h 183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1965" h="1838960">
                <a:moveTo>
                  <a:pt x="0" y="0"/>
                </a:moveTo>
                <a:cubicBezTo>
                  <a:pt x="208280" y="905933"/>
                  <a:pt x="334010" y="1443567"/>
                  <a:pt x="1748790" y="1565275"/>
                </a:cubicBezTo>
                <a:cubicBezTo>
                  <a:pt x="1749848" y="1656503"/>
                  <a:pt x="1750907" y="1747732"/>
                  <a:pt x="1751965" y="1838960"/>
                </a:cubicBezTo>
                <a:lnTo>
                  <a:pt x="0" y="18389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74E7E6A-CCC4-44A2-A6F2-977B8439197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377380" cy="6233886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464A08E-70E3-4DAF-8C16-CA252EC4B07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377380" cy="6233886"/>
          </a:xfrm>
          <a:prstGeom prst="rect">
            <a:avLst/>
          </a:prstGeom>
        </p:spPr>
      </p:pic>
      <p:pic>
        <p:nvPicPr>
          <p:cNvPr id="24" name="Рисунок 23" descr="Зображення, що містить лампа, світлий&#10;&#10;Автоматично згенерований опис">
            <a:extLst>
              <a:ext uri="{FF2B5EF4-FFF2-40B4-BE49-F238E27FC236}">
                <a16:creationId xmlns:a16="http://schemas.microsoft.com/office/drawing/2014/main" id="{ECA6F427-121D-465B-8EA2-07CBB38E2073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377380" cy="6233886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0405E70D-47EC-46DE-B868-2B8615527BD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377380" cy="6233886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299200" y="1399602"/>
            <a:ext cx="5892800" cy="954107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Знайдіть площу криволінійної трапеції, обмеженої:</a:t>
            </a:r>
            <a:endParaRPr lang="uk-UA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>
                <a:extLst>
                  <a:ext uri="{FF2B5EF4-FFF2-40B4-BE49-F238E27FC236}">
                    <a16:creationId xmlns:a16="http://schemas.microsoft.com/office/drawing/2014/main" id="{C5493436-4817-49B2-B9CF-29EAA2820360}"/>
                  </a:ext>
                </a:extLst>
              </p:cNvPr>
              <p:cNvSpPr/>
              <p:nvPr/>
            </p:nvSpPr>
            <p:spPr>
              <a:xfrm>
                <a:off x="6299200" y="2933511"/>
                <a:ext cx="5539874" cy="963854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marL="514350" indent="-514350">
                  <a:buFont typeface="+mj-lt"/>
                  <a:buAutoNum type="arabicParenR"/>
                </a:pP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Графіком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=−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і прямими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=−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2" name="Прямоугольник 7">
                <a:extLst>
                  <a:ext uri="{FF2B5EF4-FFF2-40B4-BE49-F238E27FC236}">
                    <a16:creationId xmlns:a16="http://schemas.microsoft.com/office/drawing/2014/main" id="{C5493436-4817-49B2-B9CF-29EAA28203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0" y="2933511"/>
                <a:ext cx="5539874" cy="963854"/>
              </a:xfrm>
              <a:prstGeom prst="rect">
                <a:avLst/>
              </a:prstGeom>
              <a:blipFill>
                <a:blip r:embed="rId17"/>
                <a:stretch>
                  <a:fillRect l="-2200" t="-5696" b="-16456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7">
                <a:extLst>
                  <a:ext uri="{FF2B5EF4-FFF2-40B4-BE49-F238E27FC236}">
                    <a16:creationId xmlns:a16="http://schemas.microsoft.com/office/drawing/2014/main" id="{6629D4B4-6B76-4D59-A58D-88633EFFD48F}"/>
                  </a:ext>
                </a:extLst>
              </p:cNvPr>
              <p:cNvSpPr/>
              <p:nvPr/>
            </p:nvSpPr>
            <p:spPr>
              <a:xfrm>
                <a:off x="6299200" y="4158566"/>
                <a:ext cx="5539874" cy="1334981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marL="514350" indent="-514350">
                  <a:buFont typeface="+mj-lt"/>
                  <a:buAutoNum type="arabicParenR" startAt="2"/>
                </a:pP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Гіперболою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num>
                      <m:den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 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і прямими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>
                      <m:f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num>
                      <m:den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5" name="Прямоугольник 7">
                <a:extLst>
                  <a:ext uri="{FF2B5EF4-FFF2-40B4-BE49-F238E27FC236}">
                    <a16:creationId xmlns:a16="http://schemas.microsoft.com/office/drawing/2014/main" id="{6629D4B4-6B76-4D59-A58D-88633EFFD4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0" y="4158566"/>
                <a:ext cx="5539874" cy="1334981"/>
              </a:xfrm>
              <a:prstGeom prst="rect">
                <a:avLst/>
              </a:prstGeom>
              <a:blipFill>
                <a:blip r:embed="rId18"/>
                <a:stretch>
                  <a:fillRect l="-2200" b="-411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Виноска: лінія з границею та рискою 25">
                <a:extLst>
                  <a:ext uri="{FF2B5EF4-FFF2-40B4-BE49-F238E27FC236}">
                    <a16:creationId xmlns:a16="http://schemas.microsoft.com/office/drawing/2014/main" id="{C83664DA-9754-47AE-93B1-87064F6E3D4E}"/>
                  </a:ext>
                </a:extLst>
              </p:cNvPr>
              <p:cNvSpPr/>
              <p:nvPr/>
            </p:nvSpPr>
            <p:spPr>
              <a:xfrm flipH="1">
                <a:off x="700923" y="1815383"/>
                <a:ext cx="1388009" cy="1065554"/>
              </a:xfrm>
              <a:prstGeom prst="accentBorderCallout1">
                <a:avLst>
                  <a:gd name="adj1" fmla="val 47908"/>
                  <a:gd name="adj2" fmla="val -4530"/>
                  <a:gd name="adj3" fmla="val -11903"/>
                  <a:gd name="adj4" fmla="val -38233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6" name="Виноска: лінія з границею та рискою 25">
                <a:extLst>
                  <a:ext uri="{FF2B5EF4-FFF2-40B4-BE49-F238E27FC236}">
                    <a16:creationId xmlns:a16="http://schemas.microsoft.com/office/drawing/2014/main" id="{C83664DA-9754-47AE-93B1-87064F6E3D4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700923" y="1815383"/>
                <a:ext cx="1388009" cy="1065554"/>
              </a:xfrm>
              <a:prstGeom prst="accentBorderCallout1">
                <a:avLst>
                  <a:gd name="adj1" fmla="val 47908"/>
                  <a:gd name="adj2" fmla="val -4530"/>
                  <a:gd name="adj3" fmla="val -11903"/>
                  <a:gd name="adj4" fmla="val -38233"/>
                </a:avLst>
              </a:prstGeom>
              <a:blipFill>
                <a:blip r:embed="rId19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Виноска: лінія з границею та рискою 26">
                <a:extLst>
                  <a:ext uri="{FF2B5EF4-FFF2-40B4-BE49-F238E27FC236}">
                    <a16:creationId xmlns:a16="http://schemas.microsoft.com/office/drawing/2014/main" id="{63C8AB4B-3D7F-41F7-B07D-6C81B32AD186}"/>
                  </a:ext>
                </a:extLst>
              </p:cNvPr>
              <p:cNvSpPr/>
              <p:nvPr/>
            </p:nvSpPr>
            <p:spPr>
              <a:xfrm flipH="1">
                <a:off x="789687" y="3428999"/>
                <a:ext cx="1388009" cy="998131"/>
              </a:xfrm>
              <a:prstGeom prst="accentBorderCallout1">
                <a:avLst>
                  <a:gd name="adj1" fmla="val 47908"/>
                  <a:gd name="adj2" fmla="val -4530"/>
                  <a:gd name="adj3" fmla="val 20755"/>
                  <a:gd name="adj4" fmla="val -37928"/>
                </a:avLst>
              </a:prstGeom>
              <a:solidFill>
                <a:srgbClr val="2867A0"/>
              </a:solidFill>
              <a:ln>
                <a:solidFill>
                  <a:srgbClr val="2867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7" name="Виноска: лінія з границею та рискою 26">
                <a:extLst>
                  <a:ext uri="{FF2B5EF4-FFF2-40B4-BE49-F238E27FC236}">
                    <a16:creationId xmlns:a16="http://schemas.microsoft.com/office/drawing/2014/main" id="{63C8AB4B-3D7F-41F7-B07D-6C81B32AD1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789687" y="3428999"/>
                <a:ext cx="1388009" cy="998131"/>
              </a:xfrm>
              <a:prstGeom prst="accentBorderCallout1">
                <a:avLst>
                  <a:gd name="adj1" fmla="val 47908"/>
                  <a:gd name="adj2" fmla="val -4530"/>
                  <a:gd name="adj3" fmla="val 20755"/>
                  <a:gd name="adj4" fmla="val -37928"/>
                </a:avLst>
              </a:prstGeom>
              <a:blipFill>
                <a:blip r:embed="rId20"/>
                <a:stretch>
                  <a:fillRect/>
                </a:stretch>
              </a:blipFill>
              <a:ln>
                <a:solidFill>
                  <a:srgbClr val="2867A0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Виноска: лінія з границею та рискою 27">
                <a:extLst>
                  <a:ext uri="{FF2B5EF4-FFF2-40B4-BE49-F238E27FC236}">
                    <a16:creationId xmlns:a16="http://schemas.microsoft.com/office/drawing/2014/main" id="{EB56EA80-9042-49C7-A3F7-6ECC251DA2BF}"/>
                  </a:ext>
                </a:extLst>
              </p:cNvPr>
              <p:cNvSpPr/>
              <p:nvPr/>
            </p:nvSpPr>
            <p:spPr>
              <a:xfrm>
                <a:off x="4768894" y="2310948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91606"/>
                  <a:gd name="adj4" fmla="val -22464"/>
                </a:avLst>
              </a:prstGeom>
              <a:solidFill>
                <a:srgbClr val="B1510F"/>
              </a:solidFill>
              <a:ln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8" name="Виноска: лінія з границею та рискою 27">
                <a:extLst>
                  <a:ext uri="{FF2B5EF4-FFF2-40B4-BE49-F238E27FC236}">
                    <a16:creationId xmlns:a16="http://schemas.microsoft.com/office/drawing/2014/main" id="{EB56EA80-9042-49C7-A3F7-6ECC251DA2B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8894" y="2310948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91606"/>
                  <a:gd name="adj4" fmla="val -22464"/>
                </a:avLst>
              </a:prstGeom>
              <a:blipFill>
                <a:blip r:embed="rId21"/>
                <a:stretch>
                  <a:fillRect/>
                </a:stretch>
              </a:blipFill>
              <a:ln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Виноска: лінія з границею та рискою 28">
                <a:extLst>
                  <a:ext uri="{FF2B5EF4-FFF2-40B4-BE49-F238E27FC236}">
                    <a16:creationId xmlns:a16="http://schemas.microsoft.com/office/drawing/2014/main" id="{179E0322-9F6C-49D5-A1EF-3243A6CA1E28}"/>
                  </a:ext>
                </a:extLst>
              </p:cNvPr>
              <p:cNvSpPr/>
              <p:nvPr/>
            </p:nvSpPr>
            <p:spPr>
              <a:xfrm>
                <a:off x="4021916" y="4934677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-51678"/>
                  <a:gd name="adj4" fmla="val -59743"/>
                </a:avLst>
              </a:prstGeom>
              <a:solidFill>
                <a:srgbClr val="860300"/>
              </a:solidFill>
              <a:ln>
                <a:solidFill>
                  <a:srgbClr val="860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9" name="Виноска: лінія з границею та рискою 28">
                <a:extLst>
                  <a:ext uri="{FF2B5EF4-FFF2-40B4-BE49-F238E27FC236}">
                    <a16:creationId xmlns:a16="http://schemas.microsoft.com/office/drawing/2014/main" id="{179E0322-9F6C-49D5-A1EF-3243A6CA1E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1916" y="4934677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-51678"/>
                  <a:gd name="adj4" fmla="val -59743"/>
                </a:avLst>
              </a:prstGeom>
              <a:blipFill>
                <a:blip r:embed="rId22"/>
                <a:stretch>
                  <a:fillRect/>
                </a:stretch>
              </a:blipFill>
              <a:ln>
                <a:solidFill>
                  <a:srgbClr val="860300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795183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6" presetClass="exit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7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6" presetClass="exit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8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50"/>
                            </p:stCondLst>
                            <p:childTnLst>
                              <p:par>
                                <p:cTn id="1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50"/>
                            </p:stCondLst>
                            <p:childTnLst>
                              <p:par>
                                <p:cTn id="1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75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" grpId="0" animBg="1"/>
      <p:bldP spid="37" grpId="0"/>
      <p:bldP spid="7" grpId="0" animBg="1"/>
      <p:bldP spid="32" grpId="0" animBg="1"/>
      <p:bldP spid="3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030684" y="1241184"/>
            <a:ext cx="6161316" cy="954107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Обчисліть визначений інтеграл: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6030683" y="2869469"/>
                <a:ext cx="4431978" cy="1571905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𝟏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) </m:t>
                      </m:r>
                      <m:nary>
                        <m:naryPr>
                          <m:limLoc m:val="undOvr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𝟎</m:t>
                          </m:r>
                        </m:sub>
                        <m:sup>
                          <m:f>
                            <m:f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Pr>
                            <m:num>
                              <m:r>
                                <a:rPr lang="uk-UA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𝝅</m:t>
                              </m:r>
                            </m:num>
                            <m:den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den>
                          </m:f>
                        </m:sup>
                        <m:e>
                          <m:d>
                            <m:d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𝟒</m:t>
                              </m:r>
                              <m:func>
                                <m:func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a:rPr lang="en-US" sz="2800" b="1" i="0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𝐬𝐢𝐧</m:t>
                                  </m:r>
                                </m:fName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func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  <m:func>
                                <m:func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a:rPr lang="en-US" sz="2800" b="1" i="0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𝐜𝐨𝐬</m:t>
                                  </m:r>
                                </m:fName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func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3" y="2869469"/>
                <a:ext cx="4431978" cy="157190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95291"/>
            <a:ext cx="5901104" cy="40719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9E200E27-E724-4B1E-8F28-9255204F97D5}"/>
                  </a:ext>
                </a:extLst>
              </p:cNvPr>
              <p:cNvSpPr/>
              <p:nvPr/>
            </p:nvSpPr>
            <p:spPr>
              <a:xfrm>
                <a:off x="6030683" y="4748504"/>
                <a:ext cx="4431978" cy="135139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) 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𝒆</m:t>
                          </m:r>
                        </m:sup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uk-UA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den>
                              </m:f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en-US" sz="2800" b="1" dirty="0">
                  <a:latin typeface="Cambria Math" panose="02040503050406030204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9E200E27-E724-4B1E-8F28-9255204F97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3" y="4748504"/>
                <a:ext cx="4431978" cy="135139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48661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9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pic>
        <p:nvPicPr>
          <p:cNvPr id="15" name="Рисунок 14" descr="Зображення, що містить білий, малий, сидить, пташка&#10;&#10;Автоматично згенерований опис">
            <a:extLst>
              <a:ext uri="{FF2B5EF4-FFF2-40B4-BE49-F238E27FC236}">
                <a16:creationId xmlns:a16="http://schemas.microsoft.com/office/drawing/2014/main" id="{464C58BD-C2D4-4A6E-857F-71B86B33A2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540012" cy="62338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Виноска: лінія з границею та рискою 18">
                <a:extLst>
                  <a:ext uri="{FF2B5EF4-FFF2-40B4-BE49-F238E27FC236}">
                    <a16:creationId xmlns:a16="http://schemas.microsoft.com/office/drawing/2014/main" id="{7A515C60-1384-43C4-8402-632B1153105C}"/>
                  </a:ext>
                </a:extLst>
              </p:cNvPr>
              <p:cNvSpPr/>
              <p:nvPr/>
            </p:nvSpPr>
            <p:spPr>
              <a:xfrm>
                <a:off x="4810673" y="2368365"/>
                <a:ext cx="1388009" cy="998914"/>
              </a:xfrm>
              <a:prstGeom prst="accentBorderCallout1">
                <a:avLst>
                  <a:gd name="adj1" fmla="val 47908"/>
                  <a:gd name="adj2" fmla="val -4530"/>
                  <a:gd name="adj3" fmla="val 91926"/>
                  <a:gd name="adj4" fmla="val -62937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𝟒</m:t>
                          </m:r>
                        </m:num>
                        <m:den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9" name="Виноска: лінія з границею та рискою 18">
                <a:extLst>
                  <a:ext uri="{FF2B5EF4-FFF2-40B4-BE49-F238E27FC236}">
                    <a16:creationId xmlns:a16="http://schemas.microsoft.com/office/drawing/2014/main" id="{7A515C60-1384-43C4-8402-632B1153105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0673" y="2368365"/>
                <a:ext cx="1388009" cy="998914"/>
              </a:xfrm>
              <a:prstGeom prst="accentBorderCallout1">
                <a:avLst>
                  <a:gd name="adj1" fmla="val 47908"/>
                  <a:gd name="adj2" fmla="val -4530"/>
                  <a:gd name="adj3" fmla="val 91926"/>
                  <a:gd name="adj4" fmla="val -62937"/>
                </a:avLst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52A65609-D477-4BE9-9F0F-39900FC0B4B9}"/>
              </a:ext>
            </a:extLst>
          </p:cNvPr>
          <p:cNvSpPr/>
          <p:nvPr/>
        </p:nvSpPr>
        <p:spPr>
          <a:xfrm>
            <a:off x="3458633" y="2184400"/>
            <a:ext cx="2019300" cy="1998133"/>
          </a:xfrm>
          <a:custGeom>
            <a:avLst/>
            <a:gdLst>
              <a:gd name="connsiteX0" fmla="*/ 0 w 2019300"/>
              <a:gd name="connsiteY0" fmla="*/ 0 h 1998133"/>
              <a:gd name="connsiteX1" fmla="*/ 2019300 w 2019300"/>
              <a:gd name="connsiteY1" fmla="*/ 0 h 1998133"/>
              <a:gd name="connsiteX2" fmla="*/ 2019300 w 2019300"/>
              <a:gd name="connsiteY2" fmla="*/ 1998133 h 1998133"/>
              <a:gd name="connsiteX3" fmla="*/ 0 w 2019300"/>
              <a:gd name="connsiteY3" fmla="*/ 1998133 h 1998133"/>
              <a:gd name="connsiteX4" fmla="*/ 0 w 2019300"/>
              <a:gd name="connsiteY4" fmla="*/ 0 h 1998133"/>
              <a:gd name="connsiteX0" fmla="*/ 0 w 2019300"/>
              <a:gd name="connsiteY0" fmla="*/ 0 h 1998133"/>
              <a:gd name="connsiteX1" fmla="*/ 666750 w 2019300"/>
              <a:gd name="connsiteY1" fmla="*/ 1311275 h 1998133"/>
              <a:gd name="connsiteX2" fmla="*/ 2019300 w 2019300"/>
              <a:gd name="connsiteY2" fmla="*/ 1998133 h 1998133"/>
              <a:gd name="connsiteX3" fmla="*/ 0 w 2019300"/>
              <a:gd name="connsiteY3" fmla="*/ 1998133 h 1998133"/>
              <a:gd name="connsiteX4" fmla="*/ 0 w 2019300"/>
              <a:gd name="connsiteY4" fmla="*/ 0 h 1998133"/>
              <a:gd name="connsiteX0" fmla="*/ 0 w 2019300"/>
              <a:gd name="connsiteY0" fmla="*/ 0 h 1998133"/>
              <a:gd name="connsiteX1" fmla="*/ 666750 w 2019300"/>
              <a:gd name="connsiteY1" fmla="*/ 1311275 h 1998133"/>
              <a:gd name="connsiteX2" fmla="*/ 2019300 w 2019300"/>
              <a:gd name="connsiteY2" fmla="*/ 1998133 h 1998133"/>
              <a:gd name="connsiteX3" fmla="*/ 0 w 2019300"/>
              <a:gd name="connsiteY3" fmla="*/ 1998133 h 1998133"/>
              <a:gd name="connsiteX4" fmla="*/ 0 w 2019300"/>
              <a:gd name="connsiteY4" fmla="*/ 0 h 1998133"/>
              <a:gd name="connsiteX0" fmla="*/ 0 w 2019300"/>
              <a:gd name="connsiteY0" fmla="*/ 0 h 1998133"/>
              <a:gd name="connsiteX1" fmla="*/ 666750 w 2019300"/>
              <a:gd name="connsiteY1" fmla="*/ 1311275 h 1998133"/>
              <a:gd name="connsiteX2" fmla="*/ 2019300 w 2019300"/>
              <a:gd name="connsiteY2" fmla="*/ 1998133 h 1998133"/>
              <a:gd name="connsiteX3" fmla="*/ 0 w 2019300"/>
              <a:gd name="connsiteY3" fmla="*/ 1998133 h 1998133"/>
              <a:gd name="connsiteX4" fmla="*/ 0 w 2019300"/>
              <a:gd name="connsiteY4" fmla="*/ 0 h 1998133"/>
              <a:gd name="connsiteX0" fmla="*/ 0 w 2019300"/>
              <a:gd name="connsiteY0" fmla="*/ 0 h 1998133"/>
              <a:gd name="connsiteX1" fmla="*/ 666750 w 2019300"/>
              <a:gd name="connsiteY1" fmla="*/ 1311275 h 1998133"/>
              <a:gd name="connsiteX2" fmla="*/ 2019300 w 2019300"/>
              <a:gd name="connsiteY2" fmla="*/ 1998133 h 1998133"/>
              <a:gd name="connsiteX3" fmla="*/ 0 w 2019300"/>
              <a:gd name="connsiteY3" fmla="*/ 1998133 h 1998133"/>
              <a:gd name="connsiteX4" fmla="*/ 0 w 2019300"/>
              <a:gd name="connsiteY4" fmla="*/ 0 h 1998133"/>
              <a:gd name="connsiteX0" fmla="*/ 0 w 2019300"/>
              <a:gd name="connsiteY0" fmla="*/ 0 h 1998133"/>
              <a:gd name="connsiteX1" fmla="*/ 666750 w 2019300"/>
              <a:gd name="connsiteY1" fmla="*/ 1311275 h 1998133"/>
              <a:gd name="connsiteX2" fmla="*/ 2019300 w 2019300"/>
              <a:gd name="connsiteY2" fmla="*/ 1998133 h 1998133"/>
              <a:gd name="connsiteX3" fmla="*/ 0 w 2019300"/>
              <a:gd name="connsiteY3" fmla="*/ 1998133 h 1998133"/>
              <a:gd name="connsiteX4" fmla="*/ 0 w 2019300"/>
              <a:gd name="connsiteY4" fmla="*/ 0 h 1998133"/>
              <a:gd name="connsiteX0" fmla="*/ 0 w 2019300"/>
              <a:gd name="connsiteY0" fmla="*/ 0 h 1998133"/>
              <a:gd name="connsiteX1" fmla="*/ 666750 w 2019300"/>
              <a:gd name="connsiteY1" fmla="*/ 1311275 h 1998133"/>
              <a:gd name="connsiteX2" fmla="*/ 2019300 w 2019300"/>
              <a:gd name="connsiteY2" fmla="*/ 1998133 h 1998133"/>
              <a:gd name="connsiteX3" fmla="*/ 0 w 2019300"/>
              <a:gd name="connsiteY3" fmla="*/ 1998133 h 1998133"/>
              <a:gd name="connsiteX4" fmla="*/ 0 w 2019300"/>
              <a:gd name="connsiteY4" fmla="*/ 0 h 199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9300" h="1998133">
                <a:moveTo>
                  <a:pt x="0" y="0"/>
                </a:moveTo>
                <a:cubicBezTo>
                  <a:pt x="215900" y="627592"/>
                  <a:pt x="381000" y="1032933"/>
                  <a:pt x="666750" y="1311275"/>
                </a:cubicBezTo>
                <a:cubicBezTo>
                  <a:pt x="1162050" y="1775178"/>
                  <a:pt x="1562100" y="1826330"/>
                  <a:pt x="2019300" y="1998133"/>
                </a:cubicBezTo>
                <a:lnTo>
                  <a:pt x="0" y="1998133"/>
                </a:lnTo>
                <a:lnTo>
                  <a:pt x="0" y="0"/>
                </a:lnTo>
                <a:close/>
              </a:path>
            </a:pathLst>
          </a:cu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6" name="Рисунок 15" descr="Зображення, що містить повітряний змій, особа, летить, предмет&#10;&#10;Автоматично згенерований опис">
            <a:extLst>
              <a:ext uri="{FF2B5EF4-FFF2-40B4-BE49-F238E27FC236}">
                <a16:creationId xmlns:a16="http://schemas.microsoft.com/office/drawing/2014/main" id="{BDC53D75-7CF1-4432-A775-DF093D2E215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540012" cy="623388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D7EAD5D-9308-4DA7-928F-2A7854C0C3B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540012" cy="6233886"/>
          </a:xfrm>
          <a:prstGeom prst="rect">
            <a:avLst/>
          </a:prstGeom>
        </p:spPr>
      </p:pic>
      <p:pic>
        <p:nvPicPr>
          <p:cNvPr id="18" name="Рисунок 17" descr="Зображення, що містить ноутбук, сидить&#10;&#10;Автоматично згенерований опис">
            <a:extLst>
              <a:ext uri="{FF2B5EF4-FFF2-40B4-BE49-F238E27FC236}">
                <a16:creationId xmlns:a16="http://schemas.microsoft.com/office/drawing/2014/main" id="{D208ED8F-3F4B-4B79-80CF-737C2D0B7B7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540012" cy="62338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Виноска: лінія з границею та рискою 19">
                <a:extLst>
                  <a:ext uri="{FF2B5EF4-FFF2-40B4-BE49-F238E27FC236}">
                    <a16:creationId xmlns:a16="http://schemas.microsoft.com/office/drawing/2014/main" id="{59CE8BE6-690E-4B08-AF63-9946BEBAD9A7}"/>
                  </a:ext>
                </a:extLst>
              </p:cNvPr>
              <p:cNvSpPr/>
              <p:nvPr/>
            </p:nvSpPr>
            <p:spPr>
              <a:xfrm>
                <a:off x="1035312" y="3288117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161597"/>
                  <a:gd name="adj4" fmla="val -57965"/>
                </a:avLst>
              </a:prstGeom>
              <a:solidFill>
                <a:srgbClr val="B1510F"/>
              </a:solidFill>
              <a:ln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𝟏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0" name="Виноска: лінія з границею та рискою 19">
                <a:extLst>
                  <a:ext uri="{FF2B5EF4-FFF2-40B4-BE49-F238E27FC236}">
                    <a16:creationId xmlns:a16="http://schemas.microsoft.com/office/drawing/2014/main" id="{59CE8BE6-690E-4B08-AF63-9946BEBAD9A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5312" y="3288117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161597"/>
                  <a:gd name="adj4" fmla="val -57965"/>
                </a:avLst>
              </a:prstGeom>
              <a:blipFill>
                <a:blip r:embed="rId9"/>
                <a:stretch>
                  <a:fillRect/>
                </a:stretch>
              </a:blipFill>
              <a:ln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Виноска: лінія з границею та рискою 20">
                <a:extLst>
                  <a:ext uri="{FF2B5EF4-FFF2-40B4-BE49-F238E27FC236}">
                    <a16:creationId xmlns:a16="http://schemas.microsoft.com/office/drawing/2014/main" id="{2DEE14F2-CF1E-4AA9-B7E7-4BB9B0B1E66A}"/>
                  </a:ext>
                </a:extLst>
              </p:cNvPr>
              <p:cNvSpPr/>
              <p:nvPr/>
            </p:nvSpPr>
            <p:spPr>
              <a:xfrm>
                <a:off x="4032670" y="5291994"/>
                <a:ext cx="1388009" cy="998131"/>
              </a:xfrm>
              <a:prstGeom prst="accentBorderCallout1">
                <a:avLst>
                  <a:gd name="adj1" fmla="val 47908"/>
                  <a:gd name="adj2" fmla="val -4530"/>
                  <a:gd name="adj3" fmla="val 20755"/>
                  <a:gd name="adj4" fmla="val -41222"/>
                </a:avLst>
              </a:prstGeom>
              <a:solidFill>
                <a:srgbClr val="2867A0"/>
              </a:solidFill>
              <a:ln>
                <a:solidFill>
                  <a:srgbClr val="2867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𝟏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1" name="Виноска: лінія з границею та рискою 20">
                <a:extLst>
                  <a:ext uri="{FF2B5EF4-FFF2-40B4-BE49-F238E27FC236}">
                    <a16:creationId xmlns:a16="http://schemas.microsoft.com/office/drawing/2014/main" id="{2DEE14F2-CF1E-4AA9-B7E7-4BB9B0B1E66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2670" y="5291994"/>
                <a:ext cx="1388009" cy="998131"/>
              </a:xfrm>
              <a:prstGeom prst="accentBorderCallout1">
                <a:avLst>
                  <a:gd name="adj1" fmla="val 47908"/>
                  <a:gd name="adj2" fmla="val -4530"/>
                  <a:gd name="adj3" fmla="val 20755"/>
                  <a:gd name="adj4" fmla="val -41222"/>
                </a:avLst>
              </a:prstGeom>
              <a:blipFill>
                <a:blip r:embed="rId10"/>
                <a:stretch>
                  <a:fillRect/>
                </a:stretch>
              </a:blipFill>
              <a:ln>
                <a:solidFill>
                  <a:srgbClr val="2867A0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6D79559-DE7B-487C-8740-C3642936542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2"/>
            <a:ext cx="7397809" cy="6233887"/>
          </a:xfrm>
          <a:prstGeom prst="rect">
            <a:avLst/>
          </a:prstGeom>
        </p:spPr>
      </p:pic>
      <p:sp>
        <p:nvSpPr>
          <p:cNvPr id="6" name="Прямокутник 5">
            <a:extLst>
              <a:ext uri="{FF2B5EF4-FFF2-40B4-BE49-F238E27FC236}">
                <a16:creationId xmlns:a16="http://schemas.microsoft.com/office/drawing/2014/main" id="{C32AAEDE-5525-4353-8039-474B85DED564}"/>
              </a:ext>
            </a:extLst>
          </p:cNvPr>
          <p:cNvSpPr/>
          <p:nvPr/>
        </p:nvSpPr>
        <p:spPr>
          <a:xfrm>
            <a:off x="3221567" y="3014133"/>
            <a:ext cx="1490133" cy="1507067"/>
          </a:xfrm>
          <a:custGeom>
            <a:avLst/>
            <a:gdLst>
              <a:gd name="connsiteX0" fmla="*/ 0 w 1490133"/>
              <a:gd name="connsiteY0" fmla="*/ 0 h 1507067"/>
              <a:gd name="connsiteX1" fmla="*/ 1490133 w 1490133"/>
              <a:gd name="connsiteY1" fmla="*/ 0 h 1507067"/>
              <a:gd name="connsiteX2" fmla="*/ 1490133 w 1490133"/>
              <a:gd name="connsiteY2" fmla="*/ 1507067 h 1507067"/>
              <a:gd name="connsiteX3" fmla="*/ 0 w 1490133"/>
              <a:gd name="connsiteY3" fmla="*/ 1507067 h 1507067"/>
              <a:gd name="connsiteX4" fmla="*/ 0 w 1490133"/>
              <a:gd name="connsiteY4" fmla="*/ 0 h 1507067"/>
              <a:gd name="connsiteX0" fmla="*/ 0 w 1490133"/>
              <a:gd name="connsiteY0" fmla="*/ 0 h 1507067"/>
              <a:gd name="connsiteX1" fmla="*/ 1490133 w 1490133"/>
              <a:gd name="connsiteY1" fmla="*/ 0 h 1507067"/>
              <a:gd name="connsiteX2" fmla="*/ 1028700 w 1490133"/>
              <a:gd name="connsiteY2" fmla="*/ 1049867 h 1507067"/>
              <a:gd name="connsiteX3" fmla="*/ 0 w 1490133"/>
              <a:gd name="connsiteY3" fmla="*/ 1507067 h 1507067"/>
              <a:gd name="connsiteX4" fmla="*/ 0 w 1490133"/>
              <a:gd name="connsiteY4" fmla="*/ 0 h 1507067"/>
              <a:gd name="connsiteX0" fmla="*/ 0 w 1490133"/>
              <a:gd name="connsiteY0" fmla="*/ 0 h 1507067"/>
              <a:gd name="connsiteX1" fmla="*/ 1490133 w 1490133"/>
              <a:gd name="connsiteY1" fmla="*/ 0 h 1507067"/>
              <a:gd name="connsiteX2" fmla="*/ 1028700 w 1490133"/>
              <a:gd name="connsiteY2" fmla="*/ 1049867 h 1507067"/>
              <a:gd name="connsiteX3" fmla="*/ 0 w 1490133"/>
              <a:gd name="connsiteY3" fmla="*/ 1507067 h 1507067"/>
              <a:gd name="connsiteX4" fmla="*/ 0 w 1490133"/>
              <a:gd name="connsiteY4" fmla="*/ 0 h 1507067"/>
              <a:gd name="connsiteX0" fmla="*/ 0 w 1490133"/>
              <a:gd name="connsiteY0" fmla="*/ 0 h 1507067"/>
              <a:gd name="connsiteX1" fmla="*/ 1490133 w 1490133"/>
              <a:gd name="connsiteY1" fmla="*/ 0 h 1507067"/>
              <a:gd name="connsiteX2" fmla="*/ 1028700 w 1490133"/>
              <a:gd name="connsiteY2" fmla="*/ 1049867 h 1507067"/>
              <a:gd name="connsiteX3" fmla="*/ 0 w 1490133"/>
              <a:gd name="connsiteY3" fmla="*/ 1507067 h 1507067"/>
              <a:gd name="connsiteX4" fmla="*/ 0 w 1490133"/>
              <a:gd name="connsiteY4" fmla="*/ 0 h 1507067"/>
              <a:gd name="connsiteX0" fmla="*/ 0 w 1490133"/>
              <a:gd name="connsiteY0" fmla="*/ 0 h 1507067"/>
              <a:gd name="connsiteX1" fmla="*/ 1490133 w 1490133"/>
              <a:gd name="connsiteY1" fmla="*/ 0 h 1507067"/>
              <a:gd name="connsiteX2" fmla="*/ 1028700 w 1490133"/>
              <a:gd name="connsiteY2" fmla="*/ 1049867 h 1507067"/>
              <a:gd name="connsiteX3" fmla="*/ 0 w 1490133"/>
              <a:gd name="connsiteY3" fmla="*/ 1507067 h 1507067"/>
              <a:gd name="connsiteX4" fmla="*/ 0 w 1490133"/>
              <a:gd name="connsiteY4" fmla="*/ 0 h 1507067"/>
              <a:gd name="connsiteX0" fmla="*/ 0 w 1490133"/>
              <a:gd name="connsiteY0" fmla="*/ 0 h 1507067"/>
              <a:gd name="connsiteX1" fmla="*/ 1490133 w 1490133"/>
              <a:gd name="connsiteY1" fmla="*/ 0 h 1507067"/>
              <a:gd name="connsiteX2" fmla="*/ 1028700 w 1490133"/>
              <a:gd name="connsiteY2" fmla="*/ 1049867 h 1507067"/>
              <a:gd name="connsiteX3" fmla="*/ 0 w 1490133"/>
              <a:gd name="connsiteY3" fmla="*/ 1507067 h 1507067"/>
              <a:gd name="connsiteX4" fmla="*/ 0 w 1490133"/>
              <a:gd name="connsiteY4" fmla="*/ 0 h 1507067"/>
              <a:gd name="connsiteX0" fmla="*/ 0 w 1490133"/>
              <a:gd name="connsiteY0" fmla="*/ 0 h 1507067"/>
              <a:gd name="connsiteX1" fmla="*/ 1490133 w 1490133"/>
              <a:gd name="connsiteY1" fmla="*/ 0 h 1507067"/>
              <a:gd name="connsiteX2" fmla="*/ 1028700 w 1490133"/>
              <a:gd name="connsiteY2" fmla="*/ 1049867 h 1507067"/>
              <a:gd name="connsiteX3" fmla="*/ 0 w 1490133"/>
              <a:gd name="connsiteY3" fmla="*/ 1507067 h 1507067"/>
              <a:gd name="connsiteX4" fmla="*/ 0 w 1490133"/>
              <a:gd name="connsiteY4" fmla="*/ 0 h 1507067"/>
              <a:gd name="connsiteX0" fmla="*/ 0 w 1490133"/>
              <a:gd name="connsiteY0" fmla="*/ 0 h 1507067"/>
              <a:gd name="connsiteX1" fmla="*/ 1490133 w 1490133"/>
              <a:gd name="connsiteY1" fmla="*/ 0 h 1507067"/>
              <a:gd name="connsiteX2" fmla="*/ 1028700 w 1490133"/>
              <a:gd name="connsiteY2" fmla="*/ 1049867 h 1507067"/>
              <a:gd name="connsiteX3" fmla="*/ 0 w 1490133"/>
              <a:gd name="connsiteY3" fmla="*/ 1507067 h 1507067"/>
              <a:gd name="connsiteX4" fmla="*/ 0 w 1490133"/>
              <a:gd name="connsiteY4" fmla="*/ 0 h 1507067"/>
              <a:gd name="connsiteX0" fmla="*/ 0 w 1490133"/>
              <a:gd name="connsiteY0" fmla="*/ 0 h 1507067"/>
              <a:gd name="connsiteX1" fmla="*/ 1490133 w 1490133"/>
              <a:gd name="connsiteY1" fmla="*/ 0 h 1507067"/>
              <a:gd name="connsiteX2" fmla="*/ 1028700 w 1490133"/>
              <a:gd name="connsiteY2" fmla="*/ 1049867 h 1507067"/>
              <a:gd name="connsiteX3" fmla="*/ 0 w 1490133"/>
              <a:gd name="connsiteY3" fmla="*/ 1507067 h 1507067"/>
              <a:gd name="connsiteX4" fmla="*/ 0 w 1490133"/>
              <a:gd name="connsiteY4" fmla="*/ 0 h 1507067"/>
              <a:gd name="connsiteX0" fmla="*/ 0 w 1490133"/>
              <a:gd name="connsiteY0" fmla="*/ 0 h 1507067"/>
              <a:gd name="connsiteX1" fmla="*/ 1490133 w 1490133"/>
              <a:gd name="connsiteY1" fmla="*/ 0 h 1507067"/>
              <a:gd name="connsiteX2" fmla="*/ 1028700 w 1490133"/>
              <a:gd name="connsiteY2" fmla="*/ 1049867 h 1507067"/>
              <a:gd name="connsiteX3" fmla="*/ 0 w 1490133"/>
              <a:gd name="connsiteY3" fmla="*/ 1507067 h 1507067"/>
              <a:gd name="connsiteX4" fmla="*/ 0 w 1490133"/>
              <a:gd name="connsiteY4" fmla="*/ 0 h 1507067"/>
              <a:gd name="connsiteX0" fmla="*/ 817033 w 1490133"/>
              <a:gd name="connsiteY0" fmla="*/ 1075267 h 1507067"/>
              <a:gd name="connsiteX1" fmla="*/ 1490133 w 1490133"/>
              <a:gd name="connsiteY1" fmla="*/ 0 h 1507067"/>
              <a:gd name="connsiteX2" fmla="*/ 1028700 w 1490133"/>
              <a:gd name="connsiteY2" fmla="*/ 1049867 h 1507067"/>
              <a:gd name="connsiteX3" fmla="*/ 0 w 1490133"/>
              <a:gd name="connsiteY3" fmla="*/ 1507067 h 1507067"/>
              <a:gd name="connsiteX4" fmla="*/ 817033 w 1490133"/>
              <a:gd name="connsiteY4" fmla="*/ 1075267 h 1507067"/>
              <a:gd name="connsiteX0" fmla="*/ 817033 w 1490133"/>
              <a:gd name="connsiteY0" fmla="*/ 1075267 h 1507067"/>
              <a:gd name="connsiteX1" fmla="*/ 1490133 w 1490133"/>
              <a:gd name="connsiteY1" fmla="*/ 0 h 1507067"/>
              <a:gd name="connsiteX2" fmla="*/ 1028700 w 1490133"/>
              <a:gd name="connsiteY2" fmla="*/ 1049867 h 1507067"/>
              <a:gd name="connsiteX3" fmla="*/ 0 w 1490133"/>
              <a:gd name="connsiteY3" fmla="*/ 1507067 h 1507067"/>
              <a:gd name="connsiteX4" fmla="*/ 817033 w 1490133"/>
              <a:gd name="connsiteY4" fmla="*/ 1075267 h 1507067"/>
              <a:gd name="connsiteX0" fmla="*/ 817033 w 1490133"/>
              <a:gd name="connsiteY0" fmla="*/ 1075267 h 1507067"/>
              <a:gd name="connsiteX1" fmla="*/ 1490133 w 1490133"/>
              <a:gd name="connsiteY1" fmla="*/ 0 h 1507067"/>
              <a:gd name="connsiteX2" fmla="*/ 1028700 w 1490133"/>
              <a:gd name="connsiteY2" fmla="*/ 1049867 h 1507067"/>
              <a:gd name="connsiteX3" fmla="*/ 0 w 1490133"/>
              <a:gd name="connsiteY3" fmla="*/ 1507067 h 1507067"/>
              <a:gd name="connsiteX4" fmla="*/ 817033 w 1490133"/>
              <a:gd name="connsiteY4" fmla="*/ 1075267 h 1507067"/>
              <a:gd name="connsiteX0" fmla="*/ 817033 w 1490133"/>
              <a:gd name="connsiteY0" fmla="*/ 1075267 h 1507067"/>
              <a:gd name="connsiteX1" fmla="*/ 1490133 w 1490133"/>
              <a:gd name="connsiteY1" fmla="*/ 0 h 1507067"/>
              <a:gd name="connsiteX2" fmla="*/ 1028700 w 1490133"/>
              <a:gd name="connsiteY2" fmla="*/ 1049867 h 1507067"/>
              <a:gd name="connsiteX3" fmla="*/ 0 w 1490133"/>
              <a:gd name="connsiteY3" fmla="*/ 1507067 h 1507067"/>
              <a:gd name="connsiteX4" fmla="*/ 817033 w 1490133"/>
              <a:gd name="connsiteY4" fmla="*/ 1075267 h 1507067"/>
              <a:gd name="connsiteX0" fmla="*/ 817033 w 1490133"/>
              <a:gd name="connsiteY0" fmla="*/ 1075267 h 1507067"/>
              <a:gd name="connsiteX1" fmla="*/ 1490133 w 1490133"/>
              <a:gd name="connsiteY1" fmla="*/ 0 h 1507067"/>
              <a:gd name="connsiteX2" fmla="*/ 1028700 w 1490133"/>
              <a:gd name="connsiteY2" fmla="*/ 1049867 h 1507067"/>
              <a:gd name="connsiteX3" fmla="*/ 0 w 1490133"/>
              <a:gd name="connsiteY3" fmla="*/ 1507067 h 1507067"/>
              <a:gd name="connsiteX4" fmla="*/ 817033 w 1490133"/>
              <a:gd name="connsiteY4" fmla="*/ 1075267 h 1507067"/>
              <a:gd name="connsiteX0" fmla="*/ 817033 w 1490133"/>
              <a:gd name="connsiteY0" fmla="*/ 1075267 h 1507067"/>
              <a:gd name="connsiteX1" fmla="*/ 1490133 w 1490133"/>
              <a:gd name="connsiteY1" fmla="*/ 0 h 1507067"/>
              <a:gd name="connsiteX2" fmla="*/ 1028700 w 1490133"/>
              <a:gd name="connsiteY2" fmla="*/ 1049867 h 1507067"/>
              <a:gd name="connsiteX3" fmla="*/ 0 w 1490133"/>
              <a:gd name="connsiteY3" fmla="*/ 1507067 h 1507067"/>
              <a:gd name="connsiteX4" fmla="*/ 817033 w 1490133"/>
              <a:gd name="connsiteY4" fmla="*/ 1075267 h 1507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0133" h="1507067">
                <a:moveTo>
                  <a:pt x="817033" y="1075267"/>
                </a:moveTo>
                <a:cubicBezTo>
                  <a:pt x="1092200" y="788811"/>
                  <a:pt x="1312333" y="371122"/>
                  <a:pt x="1490133" y="0"/>
                </a:cubicBezTo>
                <a:cubicBezTo>
                  <a:pt x="1370189" y="388056"/>
                  <a:pt x="1258712" y="708377"/>
                  <a:pt x="1028700" y="1049867"/>
                </a:cubicBezTo>
                <a:cubicBezTo>
                  <a:pt x="630766" y="1557867"/>
                  <a:pt x="275166" y="1502834"/>
                  <a:pt x="0" y="1507067"/>
                </a:cubicBezTo>
                <a:cubicBezTo>
                  <a:pt x="234244" y="1481668"/>
                  <a:pt x="434623" y="1452033"/>
                  <a:pt x="817033" y="1075267"/>
                </a:cubicBezTo>
                <a:close/>
              </a:path>
            </a:pathLst>
          </a:cu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D2EC77E1-50A9-431A-A100-BED861B56F3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2"/>
            <a:ext cx="7397809" cy="62338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48D1A1E9-E6D0-409C-AF4A-014E827AF8B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2"/>
            <a:ext cx="7397809" cy="623388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Виноска: лінія з границею та рискою 26">
                <a:extLst>
                  <a:ext uri="{FF2B5EF4-FFF2-40B4-BE49-F238E27FC236}">
                    <a16:creationId xmlns:a16="http://schemas.microsoft.com/office/drawing/2014/main" id="{D2A387E6-F0C2-4C56-BCB5-B41370A5043F}"/>
                  </a:ext>
                </a:extLst>
              </p:cNvPr>
              <p:cNvSpPr/>
              <p:nvPr/>
            </p:nvSpPr>
            <p:spPr>
              <a:xfrm flipH="1">
                <a:off x="3338665" y="1741981"/>
                <a:ext cx="1388009" cy="467110"/>
              </a:xfrm>
              <a:prstGeom prst="accentBorderCallout1">
                <a:avLst>
                  <a:gd name="adj1" fmla="val 47908"/>
                  <a:gd name="adj2" fmla="val -4530"/>
                  <a:gd name="adj3" fmla="val 7129"/>
                  <a:gd name="adj4" fmla="val -23593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7" name="Виноска: лінія з границею та рискою 26">
                <a:extLst>
                  <a:ext uri="{FF2B5EF4-FFF2-40B4-BE49-F238E27FC236}">
                    <a16:creationId xmlns:a16="http://schemas.microsoft.com/office/drawing/2014/main" id="{D2A387E6-F0C2-4C56-BCB5-B41370A5043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338665" y="1741981"/>
                <a:ext cx="1388009" cy="467110"/>
              </a:xfrm>
              <a:prstGeom prst="accentBorderCallout1">
                <a:avLst>
                  <a:gd name="adj1" fmla="val 47908"/>
                  <a:gd name="adj2" fmla="val -4530"/>
                  <a:gd name="adj3" fmla="val 7129"/>
                  <a:gd name="adj4" fmla="val -23593"/>
                </a:avLst>
              </a:prstGeom>
              <a:blipFill>
                <a:blip r:embed="rId20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Виноска: лінія з границею та рискою 27">
                <a:extLst>
                  <a:ext uri="{FF2B5EF4-FFF2-40B4-BE49-F238E27FC236}">
                    <a16:creationId xmlns:a16="http://schemas.microsoft.com/office/drawing/2014/main" id="{B376C35C-BE43-4369-A22C-9122F1AAD8F1}"/>
                  </a:ext>
                </a:extLst>
              </p:cNvPr>
              <p:cNvSpPr/>
              <p:nvPr/>
            </p:nvSpPr>
            <p:spPr>
              <a:xfrm flipH="1">
                <a:off x="222774" y="3594761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65473"/>
                  <a:gd name="adj4" fmla="val -48998"/>
                </a:avLst>
              </a:prstGeom>
              <a:solidFill>
                <a:srgbClr val="B1510F"/>
              </a:solidFill>
              <a:ln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8" name="Виноска: лінія з границею та рискою 27">
                <a:extLst>
                  <a:ext uri="{FF2B5EF4-FFF2-40B4-BE49-F238E27FC236}">
                    <a16:creationId xmlns:a16="http://schemas.microsoft.com/office/drawing/2014/main" id="{B376C35C-BE43-4369-A22C-9122F1AAD8F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22774" y="3594761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65473"/>
                  <a:gd name="adj4" fmla="val -48998"/>
                </a:avLst>
              </a:prstGeom>
              <a:blipFill>
                <a:blip r:embed="rId21"/>
                <a:stretch>
                  <a:fillRect/>
                </a:stretch>
              </a:blipFill>
              <a:ln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" name="Рисунок 29" descr="Зображення, що містить фото, білий, сидить, стіл&#10;&#10;Автоматично згенерований опис">
            <a:extLst>
              <a:ext uri="{FF2B5EF4-FFF2-40B4-BE49-F238E27FC236}">
                <a16:creationId xmlns:a16="http://schemas.microsoft.com/office/drawing/2014/main" id="{E17EF66E-BC0D-4D98-8FFB-38027E9CE1D8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2"/>
            <a:ext cx="7397810" cy="6233888"/>
          </a:xfrm>
          <a:prstGeom prst="rect">
            <a:avLst/>
          </a:prstGeom>
        </p:spPr>
      </p:pic>
      <p:sp>
        <p:nvSpPr>
          <p:cNvPr id="8" name="Прямокутник 7">
            <a:extLst>
              <a:ext uri="{FF2B5EF4-FFF2-40B4-BE49-F238E27FC236}">
                <a16:creationId xmlns:a16="http://schemas.microsoft.com/office/drawing/2014/main" id="{67A5F1DC-F054-435D-932A-7953B1AAC036}"/>
              </a:ext>
            </a:extLst>
          </p:cNvPr>
          <p:cNvSpPr/>
          <p:nvPr/>
        </p:nvSpPr>
        <p:spPr>
          <a:xfrm>
            <a:off x="2905882" y="1857375"/>
            <a:ext cx="2004785" cy="2016124"/>
          </a:xfrm>
          <a:custGeom>
            <a:avLst/>
            <a:gdLst>
              <a:gd name="connsiteX0" fmla="*/ 0 w 2004785"/>
              <a:gd name="connsiteY0" fmla="*/ 0 h 2066924"/>
              <a:gd name="connsiteX1" fmla="*/ 2004785 w 2004785"/>
              <a:gd name="connsiteY1" fmla="*/ 0 h 2066924"/>
              <a:gd name="connsiteX2" fmla="*/ 2004785 w 2004785"/>
              <a:gd name="connsiteY2" fmla="*/ 2066924 h 2066924"/>
              <a:gd name="connsiteX3" fmla="*/ 0 w 2004785"/>
              <a:gd name="connsiteY3" fmla="*/ 2066924 h 2066924"/>
              <a:gd name="connsiteX4" fmla="*/ 0 w 2004785"/>
              <a:gd name="connsiteY4" fmla="*/ 0 h 2066924"/>
              <a:gd name="connsiteX0" fmla="*/ 0 w 2004785"/>
              <a:gd name="connsiteY0" fmla="*/ 0 h 2066924"/>
              <a:gd name="connsiteX1" fmla="*/ 2004785 w 2004785"/>
              <a:gd name="connsiteY1" fmla="*/ 0 h 2066924"/>
              <a:gd name="connsiteX2" fmla="*/ 2004785 w 2004785"/>
              <a:gd name="connsiteY2" fmla="*/ 2066924 h 2066924"/>
              <a:gd name="connsiteX3" fmla="*/ 605367 w 2004785"/>
              <a:gd name="connsiteY3" fmla="*/ 1296457 h 2066924"/>
              <a:gd name="connsiteX4" fmla="*/ 0 w 2004785"/>
              <a:gd name="connsiteY4" fmla="*/ 0 h 2066924"/>
              <a:gd name="connsiteX0" fmla="*/ 0 w 2004785"/>
              <a:gd name="connsiteY0" fmla="*/ 0 h 2066924"/>
              <a:gd name="connsiteX1" fmla="*/ 2004785 w 2004785"/>
              <a:gd name="connsiteY1" fmla="*/ 0 h 2066924"/>
              <a:gd name="connsiteX2" fmla="*/ 2004785 w 2004785"/>
              <a:gd name="connsiteY2" fmla="*/ 2066924 h 2066924"/>
              <a:gd name="connsiteX3" fmla="*/ 605367 w 2004785"/>
              <a:gd name="connsiteY3" fmla="*/ 1296457 h 2066924"/>
              <a:gd name="connsiteX4" fmla="*/ 0 w 2004785"/>
              <a:gd name="connsiteY4" fmla="*/ 0 h 2066924"/>
              <a:gd name="connsiteX0" fmla="*/ 0 w 2004785"/>
              <a:gd name="connsiteY0" fmla="*/ 0 h 2016124"/>
              <a:gd name="connsiteX1" fmla="*/ 2004785 w 2004785"/>
              <a:gd name="connsiteY1" fmla="*/ 0 h 2016124"/>
              <a:gd name="connsiteX2" fmla="*/ 2004785 w 2004785"/>
              <a:gd name="connsiteY2" fmla="*/ 2016124 h 2016124"/>
              <a:gd name="connsiteX3" fmla="*/ 605367 w 2004785"/>
              <a:gd name="connsiteY3" fmla="*/ 1296457 h 2016124"/>
              <a:gd name="connsiteX4" fmla="*/ 0 w 2004785"/>
              <a:gd name="connsiteY4" fmla="*/ 0 h 2016124"/>
              <a:gd name="connsiteX0" fmla="*/ 0 w 2004785"/>
              <a:gd name="connsiteY0" fmla="*/ 0 h 2016124"/>
              <a:gd name="connsiteX1" fmla="*/ 2004785 w 2004785"/>
              <a:gd name="connsiteY1" fmla="*/ 0 h 2016124"/>
              <a:gd name="connsiteX2" fmla="*/ 2004785 w 2004785"/>
              <a:gd name="connsiteY2" fmla="*/ 2016124 h 2016124"/>
              <a:gd name="connsiteX3" fmla="*/ 605367 w 2004785"/>
              <a:gd name="connsiteY3" fmla="*/ 1296457 h 2016124"/>
              <a:gd name="connsiteX4" fmla="*/ 0 w 2004785"/>
              <a:gd name="connsiteY4" fmla="*/ 0 h 2016124"/>
              <a:gd name="connsiteX0" fmla="*/ 0 w 2004785"/>
              <a:gd name="connsiteY0" fmla="*/ 0 h 2016124"/>
              <a:gd name="connsiteX1" fmla="*/ 2004785 w 2004785"/>
              <a:gd name="connsiteY1" fmla="*/ 0 h 2016124"/>
              <a:gd name="connsiteX2" fmla="*/ 2004785 w 2004785"/>
              <a:gd name="connsiteY2" fmla="*/ 2016124 h 2016124"/>
              <a:gd name="connsiteX3" fmla="*/ 605367 w 2004785"/>
              <a:gd name="connsiteY3" fmla="*/ 1296457 h 2016124"/>
              <a:gd name="connsiteX4" fmla="*/ 0 w 2004785"/>
              <a:gd name="connsiteY4" fmla="*/ 0 h 2016124"/>
              <a:gd name="connsiteX0" fmla="*/ 0 w 2004785"/>
              <a:gd name="connsiteY0" fmla="*/ 0 h 2016124"/>
              <a:gd name="connsiteX1" fmla="*/ 2004785 w 2004785"/>
              <a:gd name="connsiteY1" fmla="*/ 0 h 2016124"/>
              <a:gd name="connsiteX2" fmla="*/ 2004785 w 2004785"/>
              <a:gd name="connsiteY2" fmla="*/ 2016124 h 2016124"/>
              <a:gd name="connsiteX3" fmla="*/ 605367 w 2004785"/>
              <a:gd name="connsiteY3" fmla="*/ 1296457 h 2016124"/>
              <a:gd name="connsiteX4" fmla="*/ 0 w 2004785"/>
              <a:gd name="connsiteY4" fmla="*/ 0 h 2016124"/>
              <a:gd name="connsiteX0" fmla="*/ 0 w 2004785"/>
              <a:gd name="connsiteY0" fmla="*/ 0 h 2016124"/>
              <a:gd name="connsiteX1" fmla="*/ 2004785 w 2004785"/>
              <a:gd name="connsiteY1" fmla="*/ 0 h 2016124"/>
              <a:gd name="connsiteX2" fmla="*/ 2004785 w 2004785"/>
              <a:gd name="connsiteY2" fmla="*/ 2016124 h 2016124"/>
              <a:gd name="connsiteX3" fmla="*/ 605367 w 2004785"/>
              <a:gd name="connsiteY3" fmla="*/ 1296457 h 2016124"/>
              <a:gd name="connsiteX4" fmla="*/ 0 w 2004785"/>
              <a:gd name="connsiteY4" fmla="*/ 0 h 201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4785" h="2016124">
                <a:moveTo>
                  <a:pt x="0" y="0"/>
                </a:moveTo>
                <a:lnTo>
                  <a:pt x="2004785" y="0"/>
                </a:lnTo>
                <a:lnTo>
                  <a:pt x="2004785" y="2016124"/>
                </a:lnTo>
                <a:cubicBezTo>
                  <a:pt x="1508679" y="1839735"/>
                  <a:pt x="1228474" y="1866546"/>
                  <a:pt x="605367" y="1296457"/>
                </a:cubicBezTo>
                <a:cubicBezTo>
                  <a:pt x="183445" y="783871"/>
                  <a:pt x="108655" y="385585"/>
                  <a:pt x="0" y="0"/>
                </a:cubicBezTo>
                <a:close/>
              </a:path>
            </a:pathLst>
          </a:custGeom>
          <a:solidFill>
            <a:srgbClr val="92D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1" name="Рисунок 30" descr="Зображення, що містить повітряний змій, летить, особа, чоловік&#10;&#10;Автоматично згенерований опис">
            <a:extLst>
              <a:ext uri="{FF2B5EF4-FFF2-40B4-BE49-F238E27FC236}">
                <a16:creationId xmlns:a16="http://schemas.microsoft.com/office/drawing/2014/main" id="{B6277C99-F6F5-4808-8F38-5B10F0F87BC9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2"/>
            <a:ext cx="7397810" cy="6233888"/>
          </a:xfrm>
          <a:prstGeom prst="rect">
            <a:avLst/>
          </a:prstGeom>
        </p:spPr>
      </p:pic>
      <p:pic>
        <p:nvPicPr>
          <p:cNvPr id="32" name="Рисунок 31" descr="Зображення, що містить чорний&#10;&#10;Автоматично згенерований опис">
            <a:extLst>
              <a:ext uri="{FF2B5EF4-FFF2-40B4-BE49-F238E27FC236}">
                <a16:creationId xmlns:a16="http://schemas.microsoft.com/office/drawing/2014/main" id="{6AE86872-27F6-44F4-B12E-626BA0A3D91F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2"/>
            <a:ext cx="7397810" cy="6233888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D84FD4F4-1746-4864-AD1E-AE36D6F30815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2"/>
            <a:ext cx="7397810" cy="623388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6" name="Виноска: лінія з границею та рискою 35">
                <a:extLst>
                  <a:ext uri="{FF2B5EF4-FFF2-40B4-BE49-F238E27FC236}">
                    <a16:creationId xmlns:a16="http://schemas.microsoft.com/office/drawing/2014/main" id="{A68548A1-582F-40CB-A567-8072D7A85ED1}"/>
                  </a:ext>
                </a:extLst>
              </p:cNvPr>
              <p:cNvSpPr/>
              <p:nvPr/>
            </p:nvSpPr>
            <p:spPr>
              <a:xfrm flipH="1">
                <a:off x="1258085" y="2896223"/>
                <a:ext cx="1388009" cy="950764"/>
              </a:xfrm>
              <a:prstGeom prst="accentBorderCallout1">
                <a:avLst>
                  <a:gd name="adj1" fmla="val 47908"/>
                  <a:gd name="adj2" fmla="val -4530"/>
                  <a:gd name="adj3" fmla="val -9231"/>
                  <a:gd name="adj4" fmla="val -45187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𝟒</m:t>
                          </m:r>
                        </m:num>
                        <m:den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6" name="Виноска: лінія з границею та рискою 35">
                <a:extLst>
                  <a:ext uri="{FF2B5EF4-FFF2-40B4-BE49-F238E27FC236}">
                    <a16:creationId xmlns:a16="http://schemas.microsoft.com/office/drawing/2014/main" id="{A68548A1-582F-40CB-A567-8072D7A85E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258085" y="2896223"/>
                <a:ext cx="1388009" cy="950764"/>
              </a:xfrm>
              <a:prstGeom prst="accentBorderCallout1">
                <a:avLst>
                  <a:gd name="adj1" fmla="val 47908"/>
                  <a:gd name="adj2" fmla="val -4530"/>
                  <a:gd name="adj3" fmla="val -9231"/>
                  <a:gd name="adj4" fmla="val -45187"/>
                </a:avLst>
              </a:prstGeom>
              <a:blipFill>
                <a:blip r:embed="rId27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Виноска: лінія з границею та рискою 37">
                <a:extLst>
                  <a:ext uri="{FF2B5EF4-FFF2-40B4-BE49-F238E27FC236}">
                    <a16:creationId xmlns:a16="http://schemas.microsoft.com/office/drawing/2014/main" id="{C5503AD3-09C1-4706-8503-85910F6DD09D}"/>
                  </a:ext>
                </a:extLst>
              </p:cNvPr>
              <p:cNvSpPr/>
              <p:nvPr/>
            </p:nvSpPr>
            <p:spPr>
              <a:xfrm>
                <a:off x="5792946" y="1071717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140842"/>
                  <a:gd name="adj4" fmla="val -39239"/>
                </a:avLst>
              </a:prstGeom>
              <a:solidFill>
                <a:srgbClr val="B1510F"/>
              </a:solidFill>
              <a:ln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𝟒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8" name="Виноска: лінія з границею та рискою 37">
                <a:extLst>
                  <a:ext uri="{FF2B5EF4-FFF2-40B4-BE49-F238E27FC236}">
                    <a16:creationId xmlns:a16="http://schemas.microsoft.com/office/drawing/2014/main" id="{C5503AD3-09C1-4706-8503-85910F6DD09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2946" y="1071717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140842"/>
                  <a:gd name="adj4" fmla="val -39239"/>
                </a:avLst>
              </a:prstGeom>
              <a:blipFill>
                <a:blip r:embed="rId28"/>
                <a:stretch>
                  <a:fillRect/>
                </a:stretch>
              </a:blipFill>
              <a:ln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Виноска: лінія з границею та рискою 38">
                <a:extLst>
                  <a:ext uri="{FF2B5EF4-FFF2-40B4-BE49-F238E27FC236}">
                    <a16:creationId xmlns:a16="http://schemas.microsoft.com/office/drawing/2014/main" id="{5FC7D60F-B7C0-4D1B-B721-D9432EFB6FC5}"/>
                  </a:ext>
                </a:extLst>
              </p:cNvPr>
              <p:cNvSpPr/>
              <p:nvPr/>
            </p:nvSpPr>
            <p:spPr>
              <a:xfrm>
                <a:off x="5588677" y="5108030"/>
                <a:ext cx="1264407" cy="593218"/>
              </a:xfrm>
              <a:prstGeom prst="accentBorderCallout1">
                <a:avLst>
                  <a:gd name="adj1" fmla="val 47908"/>
                  <a:gd name="adj2" fmla="val -4530"/>
                  <a:gd name="adj3" fmla="val 17187"/>
                  <a:gd name="adj4" fmla="val -53999"/>
                </a:avLst>
              </a:prstGeom>
              <a:solidFill>
                <a:srgbClr val="2867A0"/>
              </a:solidFill>
              <a:ln>
                <a:solidFill>
                  <a:srgbClr val="2867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𝟒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9" name="Виноска: лінія з границею та рискою 38">
                <a:extLst>
                  <a:ext uri="{FF2B5EF4-FFF2-40B4-BE49-F238E27FC236}">
                    <a16:creationId xmlns:a16="http://schemas.microsoft.com/office/drawing/2014/main" id="{5FC7D60F-B7C0-4D1B-B721-D9432EFB6F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8677" y="5108030"/>
                <a:ext cx="1264407" cy="593218"/>
              </a:xfrm>
              <a:prstGeom prst="accentBorderCallout1">
                <a:avLst>
                  <a:gd name="adj1" fmla="val 47908"/>
                  <a:gd name="adj2" fmla="val -4530"/>
                  <a:gd name="adj3" fmla="val 17187"/>
                  <a:gd name="adj4" fmla="val -53999"/>
                </a:avLst>
              </a:prstGeom>
              <a:blipFill>
                <a:blip r:embed="rId29"/>
                <a:stretch>
                  <a:fillRect/>
                </a:stretch>
              </a:blipFill>
              <a:ln>
                <a:solidFill>
                  <a:srgbClr val="2867A0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1" name="Рисунок 40" descr="Зображення, що містить фото, білий, старий, малий&#10;&#10;Автоматично згенерований опис">
            <a:extLst>
              <a:ext uri="{FF2B5EF4-FFF2-40B4-BE49-F238E27FC236}">
                <a16:creationId xmlns:a16="http://schemas.microsoft.com/office/drawing/2014/main" id="{E1C66654-3743-4976-8372-1B1974B081C2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0"/>
            <a:ext cx="7397811" cy="6233889"/>
          </a:xfrm>
          <a:prstGeom prst="rect">
            <a:avLst/>
          </a:prstGeom>
        </p:spPr>
      </p:pic>
      <p:sp>
        <p:nvSpPr>
          <p:cNvPr id="9" name="Прямокутник 8">
            <a:extLst>
              <a:ext uri="{FF2B5EF4-FFF2-40B4-BE49-F238E27FC236}">
                <a16:creationId xmlns:a16="http://schemas.microsoft.com/office/drawing/2014/main" id="{372F2CEB-2A9A-4061-9E84-083D6F6C7927}"/>
              </a:ext>
            </a:extLst>
          </p:cNvPr>
          <p:cNvSpPr/>
          <p:nvPr/>
        </p:nvSpPr>
        <p:spPr>
          <a:xfrm>
            <a:off x="3618574" y="2184400"/>
            <a:ext cx="1001867" cy="1714007"/>
          </a:xfrm>
          <a:custGeom>
            <a:avLst/>
            <a:gdLst>
              <a:gd name="connsiteX0" fmla="*/ 0 w 1001867"/>
              <a:gd name="connsiteY0" fmla="*/ 0 h 1714007"/>
              <a:gd name="connsiteX1" fmla="*/ 1001867 w 1001867"/>
              <a:gd name="connsiteY1" fmla="*/ 0 h 1714007"/>
              <a:gd name="connsiteX2" fmla="*/ 1001867 w 1001867"/>
              <a:gd name="connsiteY2" fmla="*/ 1714007 h 1714007"/>
              <a:gd name="connsiteX3" fmla="*/ 0 w 1001867"/>
              <a:gd name="connsiteY3" fmla="*/ 1714007 h 1714007"/>
              <a:gd name="connsiteX4" fmla="*/ 0 w 1001867"/>
              <a:gd name="connsiteY4" fmla="*/ 0 h 1714007"/>
              <a:gd name="connsiteX0" fmla="*/ 0 w 1001867"/>
              <a:gd name="connsiteY0" fmla="*/ 0 h 1714007"/>
              <a:gd name="connsiteX1" fmla="*/ 1001867 w 1001867"/>
              <a:gd name="connsiteY1" fmla="*/ 0 h 1714007"/>
              <a:gd name="connsiteX2" fmla="*/ 639917 w 1001867"/>
              <a:gd name="connsiteY2" fmla="*/ 869457 h 1714007"/>
              <a:gd name="connsiteX3" fmla="*/ 0 w 1001867"/>
              <a:gd name="connsiteY3" fmla="*/ 1714007 h 1714007"/>
              <a:gd name="connsiteX4" fmla="*/ 0 w 1001867"/>
              <a:gd name="connsiteY4" fmla="*/ 0 h 1714007"/>
              <a:gd name="connsiteX0" fmla="*/ 0 w 1001867"/>
              <a:gd name="connsiteY0" fmla="*/ 0 h 1714007"/>
              <a:gd name="connsiteX1" fmla="*/ 1001867 w 1001867"/>
              <a:gd name="connsiteY1" fmla="*/ 0 h 1714007"/>
              <a:gd name="connsiteX2" fmla="*/ 639917 w 1001867"/>
              <a:gd name="connsiteY2" fmla="*/ 869457 h 1714007"/>
              <a:gd name="connsiteX3" fmla="*/ 0 w 1001867"/>
              <a:gd name="connsiteY3" fmla="*/ 1714007 h 1714007"/>
              <a:gd name="connsiteX4" fmla="*/ 0 w 1001867"/>
              <a:gd name="connsiteY4" fmla="*/ 0 h 1714007"/>
              <a:gd name="connsiteX0" fmla="*/ 0 w 1001867"/>
              <a:gd name="connsiteY0" fmla="*/ 0 h 1714007"/>
              <a:gd name="connsiteX1" fmla="*/ 1001867 w 1001867"/>
              <a:gd name="connsiteY1" fmla="*/ 0 h 1714007"/>
              <a:gd name="connsiteX2" fmla="*/ 639917 w 1001867"/>
              <a:gd name="connsiteY2" fmla="*/ 869457 h 1714007"/>
              <a:gd name="connsiteX3" fmla="*/ 0 w 1001867"/>
              <a:gd name="connsiteY3" fmla="*/ 1714007 h 1714007"/>
              <a:gd name="connsiteX4" fmla="*/ 0 w 1001867"/>
              <a:gd name="connsiteY4" fmla="*/ 0 h 1714007"/>
              <a:gd name="connsiteX0" fmla="*/ 0 w 1001867"/>
              <a:gd name="connsiteY0" fmla="*/ 0 h 1714007"/>
              <a:gd name="connsiteX1" fmla="*/ 1001867 w 1001867"/>
              <a:gd name="connsiteY1" fmla="*/ 0 h 1714007"/>
              <a:gd name="connsiteX2" fmla="*/ 639917 w 1001867"/>
              <a:gd name="connsiteY2" fmla="*/ 869457 h 1714007"/>
              <a:gd name="connsiteX3" fmla="*/ 0 w 1001867"/>
              <a:gd name="connsiteY3" fmla="*/ 1714007 h 1714007"/>
              <a:gd name="connsiteX4" fmla="*/ 0 w 1001867"/>
              <a:gd name="connsiteY4" fmla="*/ 0 h 1714007"/>
              <a:gd name="connsiteX0" fmla="*/ 0 w 1001867"/>
              <a:gd name="connsiteY0" fmla="*/ 0 h 1714007"/>
              <a:gd name="connsiteX1" fmla="*/ 1001867 w 1001867"/>
              <a:gd name="connsiteY1" fmla="*/ 0 h 1714007"/>
              <a:gd name="connsiteX2" fmla="*/ 639917 w 1001867"/>
              <a:gd name="connsiteY2" fmla="*/ 869457 h 1714007"/>
              <a:gd name="connsiteX3" fmla="*/ 0 w 1001867"/>
              <a:gd name="connsiteY3" fmla="*/ 1714007 h 1714007"/>
              <a:gd name="connsiteX4" fmla="*/ 0 w 1001867"/>
              <a:gd name="connsiteY4" fmla="*/ 0 h 1714007"/>
              <a:gd name="connsiteX0" fmla="*/ 0 w 1001867"/>
              <a:gd name="connsiteY0" fmla="*/ 0 h 1714007"/>
              <a:gd name="connsiteX1" fmla="*/ 1001867 w 1001867"/>
              <a:gd name="connsiteY1" fmla="*/ 0 h 1714007"/>
              <a:gd name="connsiteX2" fmla="*/ 639917 w 1001867"/>
              <a:gd name="connsiteY2" fmla="*/ 869457 h 1714007"/>
              <a:gd name="connsiteX3" fmla="*/ 0 w 1001867"/>
              <a:gd name="connsiteY3" fmla="*/ 1714007 h 1714007"/>
              <a:gd name="connsiteX4" fmla="*/ 0 w 1001867"/>
              <a:gd name="connsiteY4" fmla="*/ 0 h 1714007"/>
              <a:gd name="connsiteX0" fmla="*/ 0 w 1001867"/>
              <a:gd name="connsiteY0" fmla="*/ 0 h 1714007"/>
              <a:gd name="connsiteX1" fmla="*/ 1001867 w 1001867"/>
              <a:gd name="connsiteY1" fmla="*/ 0 h 1714007"/>
              <a:gd name="connsiteX2" fmla="*/ 639917 w 1001867"/>
              <a:gd name="connsiteY2" fmla="*/ 869457 h 1714007"/>
              <a:gd name="connsiteX3" fmla="*/ 0 w 1001867"/>
              <a:gd name="connsiteY3" fmla="*/ 1714007 h 1714007"/>
              <a:gd name="connsiteX4" fmla="*/ 0 w 1001867"/>
              <a:gd name="connsiteY4" fmla="*/ 0 h 1714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867" h="1714007">
                <a:moveTo>
                  <a:pt x="0" y="0"/>
                </a:moveTo>
                <a:lnTo>
                  <a:pt x="1001867" y="0"/>
                </a:lnTo>
                <a:cubicBezTo>
                  <a:pt x="935192" y="226319"/>
                  <a:pt x="839942" y="478038"/>
                  <a:pt x="639917" y="869457"/>
                </a:cubicBezTo>
                <a:cubicBezTo>
                  <a:pt x="388511" y="1284324"/>
                  <a:pt x="159331" y="1613465"/>
                  <a:pt x="0" y="1714007"/>
                </a:cubicBezTo>
                <a:lnTo>
                  <a:pt x="0" y="0"/>
                </a:lnTo>
                <a:close/>
              </a:path>
            </a:pathLst>
          </a:custGeom>
          <a:solidFill>
            <a:srgbClr val="92D05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2" name="Рисунок 41" descr="Зображення, що містить летить, повітряний змій, чорний, дивиться&#10;&#10;Автоматично згенерований опис">
            <a:extLst>
              <a:ext uri="{FF2B5EF4-FFF2-40B4-BE49-F238E27FC236}">
                <a16:creationId xmlns:a16="http://schemas.microsoft.com/office/drawing/2014/main" id="{49EEA928-B733-40B0-9E41-83DCBFB00DB1}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0"/>
            <a:ext cx="7397811" cy="6233889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2A110732-0D2E-4F16-BDA2-6E125115A8A1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0"/>
            <a:ext cx="7397811" cy="6233889"/>
          </a:xfrm>
          <a:prstGeom prst="rect">
            <a:avLst/>
          </a:prstGeom>
        </p:spPr>
      </p:pic>
      <p:pic>
        <p:nvPicPr>
          <p:cNvPr id="44" name="Рисунок 43" descr="Зображення, що містить лампа, світлий&#10;&#10;Автоматично згенерований опис">
            <a:extLst>
              <a:ext uri="{FF2B5EF4-FFF2-40B4-BE49-F238E27FC236}">
                <a16:creationId xmlns:a16="http://schemas.microsoft.com/office/drawing/2014/main" id="{6B2103F5-5A5E-4B0C-AA18-EFBD333F3478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0"/>
            <a:ext cx="7397811" cy="623388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5" name="Виноска: лінія з границею та рискою 44">
                <a:extLst>
                  <a:ext uri="{FF2B5EF4-FFF2-40B4-BE49-F238E27FC236}">
                    <a16:creationId xmlns:a16="http://schemas.microsoft.com/office/drawing/2014/main" id="{6F6C4433-4224-44A8-B49E-9592652E88C9}"/>
                  </a:ext>
                </a:extLst>
              </p:cNvPr>
              <p:cNvSpPr/>
              <p:nvPr/>
            </p:nvSpPr>
            <p:spPr>
              <a:xfrm>
                <a:off x="4762643" y="3124564"/>
                <a:ext cx="1388009" cy="593219"/>
              </a:xfrm>
              <a:prstGeom prst="accentBorderCallout1">
                <a:avLst>
                  <a:gd name="adj1" fmla="val 47908"/>
                  <a:gd name="adj2" fmla="val -4530"/>
                  <a:gd name="adj3" fmla="val -6908"/>
                  <a:gd name="adj4" fmla="val -38080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𝒆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5" name="Виноска: лінія з границею та рискою 44">
                <a:extLst>
                  <a:ext uri="{FF2B5EF4-FFF2-40B4-BE49-F238E27FC236}">
                    <a16:creationId xmlns:a16="http://schemas.microsoft.com/office/drawing/2014/main" id="{6F6C4433-4224-44A8-B49E-9592652E88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2643" y="3124564"/>
                <a:ext cx="1388009" cy="593219"/>
              </a:xfrm>
              <a:prstGeom prst="accentBorderCallout1">
                <a:avLst>
                  <a:gd name="adj1" fmla="val 47908"/>
                  <a:gd name="adj2" fmla="val -4530"/>
                  <a:gd name="adj3" fmla="val -6908"/>
                  <a:gd name="adj4" fmla="val -38080"/>
                </a:avLst>
              </a:prstGeom>
              <a:blipFill>
                <a:blip r:embed="rId34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Виноска: лінія з границею та рискою 45">
                <a:extLst>
                  <a:ext uri="{FF2B5EF4-FFF2-40B4-BE49-F238E27FC236}">
                    <a16:creationId xmlns:a16="http://schemas.microsoft.com/office/drawing/2014/main" id="{872676ED-8C6C-46D8-8B3A-AE85643CAD29}"/>
                  </a:ext>
                </a:extLst>
              </p:cNvPr>
              <p:cNvSpPr/>
              <p:nvPr/>
            </p:nvSpPr>
            <p:spPr>
              <a:xfrm>
                <a:off x="1710629" y="1416666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137964"/>
                  <a:gd name="adj4" fmla="val -54305"/>
                </a:avLst>
              </a:prstGeom>
              <a:solidFill>
                <a:srgbClr val="B1510F"/>
              </a:solidFill>
              <a:ln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𝒆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6" name="Виноска: лінія з границею та рискою 45">
                <a:extLst>
                  <a:ext uri="{FF2B5EF4-FFF2-40B4-BE49-F238E27FC236}">
                    <a16:creationId xmlns:a16="http://schemas.microsoft.com/office/drawing/2014/main" id="{872676ED-8C6C-46D8-8B3A-AE85643CAD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0629" y="1416666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137964"/>
                  <a:gd name="adj4" fmla="val -54305"/>
                </a:avLst>
              </a:prstGeom>
              <a:blipFill>
                <a:blip r:embed="rId35"/>
                <a:stretch>
                  <a:fillRect/>
                </a:stretch>
              </a:blipFill>
              <a:ln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Виноска: лінія з границею та рискою 46">
                <a:extLst>
                  <a:ext uri="{FF2B5EF4-FFF2-40B4-BE49-F238E27FC236}">
                    <a16:creationId xmlns:a16="http://schemas.microsoft.com/office/drawing/2014/main" id="{3FDDD13A-844A-4238-9D21-0C8E86A835E0}"/>
                  </a:ext>
                </a:extLst>
              </p:cNvPr>
              <p:cNvSpPr/>
              <p:nvPr/>
            </p:nvSpPr>
            <p:spPr>
              <a:xfrm>
                <a:off x="4337672" y="5407099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7405"/>
                  <a:gd name="adj4" fmla="val -51737"/>
                </a:avLst>
              </a:prstGeom>
              <a:solidFill>
                <a:srgbClr val="860300"/>
              </a:solidFill>
              <a:ln>
                <a:solidFill>
                  <a:srgbClr val="860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7" name="Виноска: лінія з границею та рискою 46">
                <a:extLst>
                  <a:ext uri="{FF2B5EF4-FFF2-40B4-BE49-F238E27FC236}">
                    <a16:creationId xmlns:a16="http://schemas.microsoft.com/office/drawing/2014/main" id="{3FDDD13A-844A-4238-9D21-0C8E86A835E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7672" y="5407099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7405"/>
                  <a:gd name="adj4" fmla="val -51737"/>
                </a:avLst>
              </a:prstGeom>
              <a:blipFill>
                <a:blip r:embed="rId36"/>
                <a:stretch>
                  <a:fillRect/>
                </a:stretch>
              </a:blipFill>
              <a:ln>
                <a:solidFill>
                  <a:srgbClr val="860300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9" name="Рисунок 48" descr="Зображення, що містить білий, сидить, малий, помаранчевий&#10;&#10;Автоматично згенерований опис">
            <a:extLst>
              <a:ext uri="{FF2B5EF4-FFF2-40B4-BE49-F238E27FC236}">
                <a16:creationId xmlns:a16="http://schemas.microsoft.com/office/drawing/2014/main" id="{FAFE8DF9-8592-4202-AAE4-C6DE71D111AB}"/>
              </a:ext>
            </a:extLst>
          </p:cNvPr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0"/>
            <a:ext cx="7397812" cy="6233890"/>
          </a:xfrm>
          <a:prstGeom prst="rect">
            <a:avLst/>
          </a:prstGeom>
        </p:spPr>
      </p:pic>
      <p:sp>
        <p:nvSpPr>
          <p:cNvPr id="14" name="Прямокутник 13">
            <a:extLst>
              <a:ext uri="{FF2B5EF4-FFF2-40B4-BE49-F238E27FC236}">
                <a16:creationId xmlns:a16="http://schemas.microsoft.com/office/drawing/2014/main" id="{5899DABE-B00C-4890-A16A-F90B6C45C955}"/>
              </a:ext>
            </a:extLst>
          </p:cNvPr>
          <p:cNvSpPr/>
          <p:nvPr/>
        </p:nvSpPr>
        <p:spPr>
          <a:xfrm>
            <a:off x="2646094" y="2118358"/>
            <a:ext cx="2677746" cy="2689515"/>
          </a:xfrm>
          <a:custGeom>
            <a:avLst/>
            <a:gdLst>
              <a:gd name="connsiteX0" fmla="*/ 0 w 2677746"/>
              <a:gd name="connsiteY0" fmla="*/ 0 h 2692402"/>
              <a:gd name="connsiteX1" fmla="*/ 2677746 w 2677746"/>
              <a:gd name="connsiteY1" fmla="*/ 0 h 2692402"/>
              <a:gd name="connsiteX2" fmla="*/ 2677746 w 2677746"/>
              <a:gd name="connsiteY2" fmla="*/ 2692402 h 2692402"/>
              <a:gd name="connsiteX3" fmla="*/ 0 w 2677746"/>
              <a:gd name="connsiteY3" fmla="*/ 2692402 h 2692402"/>
              <a:gd name="connsiteX4" fmla="*/ 0 w 2677746"/>
              <a:gd name="connsiteY4" fmla="*/ 0 h 2692402"/>
              <a:gd name="connsiteX0" fmla="*/ 0 w 2677746"/>
              <a:gd name="connsiteY0" fmla="*/ 0 h 2692402"/>
              <a:gd name="connsiteX1" fmla="*/ 2677746 w 2677746"/>
              <a:gd name="connsiteY1" fmla="*/ 0 h 2692402"/>
              <a:gd name="connsiteX2" fmla="*/ 2677746 w 2677746"/>
              <a:gd name="connsiteY2" fmla="*/ 2692402 h 2692402"/>
              <a:gd name="connsiteX3" fmla="*/ 1181100 w 2677746"/>
              <a:gd name="connsiteY3" fmla="*/ 2662769 h 2692402"/>
              <a:gd name="connsiteX4" fmla="*/ 0 w 2677746"/>
              <a:gd name="connsiteY4" fmla="*/ 0 h 2692402"/>
              <a:gd name="connsiteX0" fmla="*/ 0 w 2677746"/>
              <a:gd name="connsiteY0" fmla="*/ 0 h 2662769"/>
              <a:gd name="connsiteX1" fmla="*/ 2677746 w 2677746"/>
              <a:gd name="connsiteY1" fmla="*/ 0 h 2662769"/>
              <a:gd name="connsiteX2" fmla="*/ 1483946 w 2677746"/>
              <a:gd name="connsiteY2" fmla="*/ 2658535 h 2662769"/>
              <a:gd name="connsiteX3" fmla="*/ 1181100 w 2677746"/>
              <a:gd name="connsiteY3" fmla="*/ 2662769 h 2662769"/>
              <a:gd name="connsiteX4" fmla="*/ 0 w 2677746"/>
              <a:gd name="connsiteY4" fmla="*/ 0 h 2662769"/>
              <a:gd name="connsiteX0" fmla="*/ 0 w 2677746"/>
              <a:gd name="connsiteY0" fmla="*/ 0 h 2662769"/>
              <a:gd name="connsiteX1" fmla="*/ 2677746 w 2677746"/>
              <a:gd name="connsiteY1" fmla="*/ 0 h 2662769"/>
              <a:gd name="connsiteX2" fmla="*/ 1483946 w 2677746"/>
              <a:gd name="connsiteY2" fmla="*/ 2658535 h 2662769"/>
              <a:gd name="connsiteX3" fmla="*/ 1181100 w 2677746"/>
              <a:gd name="connsiteY3" fmla="*/ 2662769 h 2662769"/>
              <a:gd name="connsiteX4" fmla="*/ 0 w 2677746"/>
              <a:gd name="connsiteY4" fmla="*/ 0 h 2662769"/>
              <a:gd name="connsiteX0" fmla="*/ 0 w 2677746"/>
              <a:gd name="connsiteY0" fmla="*/ 0 h 2662769"/>
              <a:gd name="connsiteX1" fmla="*/ 2677746 w 2677746"/>
              <a:gd name="connsiteY1" fmla="*/ 0 h 2662769"/>
              <a:gd name="connsiteX2" fmla="*/ 1483946 w 2677746"/>
              <a:gd name="connsiteY2" fmla="*/ 2658535 h 2662769"/>
              <a:gd name="connsiteX3" fmla="*/ 1181100 w 2677746"/>
              <a:gd name="connsiteY3" fmla="*/ 2662769 h 2662769"/>
              <a:gd name="connsiteX4" fmla="*/ 0 w 2677746"/>
              <a:gd name="connsiteY4" fmla="*/ 0 h 2662769"/>
              <a:gd name="connsiteX0" fmla="*/ 0 w 2677746"/>
              <a:gd name="connsiteY0" fmla="*/ 0 h 2662769"/>
              <a:gd name="connsiteX1" fmla="*/ 2677746 w 2677746"/>
              <a:gd name="connsiteY1" fmla="*/ 0 h 2662769"/>
              <a:gd name="connsiteX2" fmla="*/ 1483946 w 2677746"/>
              <a:gd name="connsiteY2" fmla="*/ 2658535 h 2662769"/>
              <a:gd name="connsiteX3" fmla="*/ 1181100 w 2677746"/>
              <a:gd name="connsiteY3" fmla="*/ 2662769 h 2662769"/>
              <a:gd name="connsiteX4" fmla="*/ 0 w 2677746"/>
              <a:gd name="connsiteY4" fmla="*/ 0 h 2662769"/>
              <a:gd name="connsiteX0" fmla="*/ 0 w 2677746"/>
              <a:gd name="connsiteY0" fmla="*/ 0 h 2662769"/>
              <a:gd name="connsiteX1" fmla="*/ 2677746 w 2677746"/>
              <a:gd name="connsiteY1" fmla="*/ 0 h 2662769"/>
              <a:gd name="connsiteX2" fmla="*/ 1483946 w 2677746"/>
              <a:gd name="connsiteY2" fmla="*/ 2658535 h 2662769"/>
              <a:gd name="connsiteX3" fmla="*/ 1181100 w 2677746"/>
              <a:gd name="connsiteY3" fmla="*/ 2662769 h 2662769"/>
              <a:gd name="connsiteX4" fmla="*/ 0 w 2677746"/>
              <a:gd name="connsiteY4" fmla="*/ 0 h 2662769"/>
              <a:gd name="connsiteX0" fmla="*/ 0 w 2677746"/>
              <a:gd name="connsiteY0" fmla="*/ 0 h 2681614"/>
              <a:gd name="connsiteX1" fmla="*/ 2677746 w 2677746"/>
              <a:gd name="connsiteY1" fmla="*/ 0 h 2681614"/>
              <a:gd name="connsiteX2" fmla="*/ 1483946 w 2677746"/>
              <a:gd name="connsiteY2" fmla="*/ 2658535 h 2681614"/>
              <a:gd name="connsiteX3" fmla="*/ 1181100 w 2677746"/>
              <a:gd name="connsiteY3" fmla="*/ 2662769 h 2681614"/>
              <a:gd name="connsiteX4" fmla="*/ 0 w 2677746"/>
              <a:gd name="connsiteY4" fmla="*/ 0 h 2681614"/>
              <a:gd name="connsiteX0" fmla="*/ 0 w 2677746"/>
              <a:gd name="connsiteY0" fmla="*/ 0 h 2689515"/>
              <a:gd name="connsiteX1" fmla="*/ 2677746 w 2677746"/>
              <a:gd name="connsiteY1" fmla="*/ 0 h 2689515"/>
              <a:gd name="connsiteX2" fmla="*/ 1483946 w 2677746"/>
              <a:gd name="connsiteY2" fmla="*/ 2658535 h 2689515"/>
              <a:gd name="connsiteX3" fmla="*/ 1181100 w 2677746"/>
              <a:gd name="connsiteY3" fmla="*/ 2662769 h 2689515"/>
              <a:gd name="connsiteX4" fmla="*/ 0 w 2677746"/>
              <a:gd name="connsiteY4" fmla="*/ 0 h 2689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7746" h="2689515">
                <a:moveTo>
                  <a:pt x="0" y="0"/>
                </a:moveTo>
                <a:lnTo>
                  <a:pt x="2677746" y="0"/>
                </a:lnTo>
                <a:cubicBezTo>
                  <a:pt x="2118946" y="2041878"/>
                  <a:pt x="1784513" y="2483557"/>
                  <a:pt x="1483946" y="2658535"/>
                </a:cubicBezTo>
                <a:cubicBezTo>
                  <a:pt x="1304680" y="2708630"/>
                  <a:pt x="1252416" y="2688875"/>
                  <a:pt x="1181100" y="2662769"/>
                </a:cubicBezTo>
                <a:cubicBezTo>
                  <a:pt x="990600" y="2571046"/>
                  <a:pt x="436033" y="2094090"/>
                  <a:pt x="0" y="0"/>
                </a:cubicBezTo>
                <a:close/>
              </a:path>
            </a:pathLst>
          </a:custGeom>
          <a:solidFill>
            <a:srgbClr val="92D05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0" name="Рисунок 49" descr="Зображення, що містить летить, повітряний змій, чорний, повітряний&#10;&#10;Автоматично згенерований опис">
            <a:extLst>
              <a:ext uri="{FF2B5EF4-FFF2-40B4-BE49-F238E27FC236}">
                <a16:creationId xmlns:a16="http://schemas.microsoft.com/office/drawing/2014/main" id="{3CE65E25-BCF7-4A7A-AECA-55C15A9D6E57}"/>
              </a:ext>
            </a:extLst>
          </p:cNvPr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0"/>
            <a:ext cx="7397812" cy="6233890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5D7DB72F-22C5-45A0-8175-9F9CCF672192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0"/>
            <a:ext cx="7397812" cy="623389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Прямоугольник 7">
                <a:extLst>
                  <a:ext uri="{FF2B5EF4-FFF2-40B4-BE49-F238E27FC236}">
                    <a16:creationId xmlns:a16="http://schemas.microsoft.com/office/drawing/2014/main" id="{2A879808-617F-4DAB-B25A-1468A8864928}"/>
                  </a:ext>
                </a:extLst>
              </p:cNvPr>
              <p:cNvSpPr/>
              <p:nvPr/>
            </p:nvSpPr>
            <p:spPr>
              <a:xfrm>
                <a:off x="7464599" y="2497945"/>
                <a:ext cx="4254750" cy="739754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</m:num>
                      <m:den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endParaRPr lang="uk-UA" sz="2800" b="1" i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3" name="Прямоугольник 7">
                <a:extLst>
                  <a:ext uri="{FF2B5EF4-FFF2-40B4-BE49-F238E27FC236}">
                    <a16:creationId xmlns:a16="http://schemas.microsoft.com/office/drawing/2014/main" id="{2A879808-617F-4DAB-B25A-1468A88649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4599" y="2497945"/>
                <a:ext cx="4254750" cy="739754"/>
              </a:xfrm>
              <a:prstGeom prst="rect">
                <a:avLst/>
              </a:prstGeom>
              <a:blipFill>
                <a:blip r:embed="rId40"/>
                <a:stretch>
                  <a:fillRect l="-3013" b="-413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Прямоугольник 7">
                <a:extLst>
                  <a:ext uri="{FF2B5EF4-FFF2-40B4-BE49-F238E27FC236}">
                    <a16:creationId xmlns:a16="http://schemas.microsoft.com/office/drawing/2014/main" id="{FF77C08D-C0C3-4819-BE8B-B009E7652AB7}"/>
                  </a:ext>
                </a:extLst>
              </p:cNvPr>
              <p:cNvSpPr/>
              <p:nvPr/>
            </p:nvSpPr>
            <p:spPr>
              <a:xfrm>
                <a:off x="7464599" y="3460235"/>
                <a:ext cx="4254749" cy="532966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4" name="Прямоугольник 7">
                <a:extLst>
                  <a:ext uri="{FF2B5EF4-FFF2-40B4-BE49-F238E27FC236}">
                    <a16:creationId xmlns:a16="http://schemas.microsoft.com/office/drawing/2014/main" id="{FF77C08D-C0C3-4819-BE8B-B009E7652AB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4599" y="3460235"/>
                <a:ext cx="4254749" cy="532966"/>
              </a:xfrm>
              <a:prstGeom prst="rect">
                <a:avLst/>
              </a:prstGeom>
              <a:blipFill>
                <a:blip r:embed="rId41"/>
                <a:stretch>
                  <a:fillRect l="-3013" t="-11494" b="-310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7">
                <a:extLst>
                  <a:ext uri="{FF2B5EF4-FFF2-40B4-BE49-F238E27FC236}">
                    <a16:creationId xmlns:a16="http://schemas.microsoft.com/office/drawing/2014/main" id="{7C666D98-89D3-4BD4-AE68-B1E8B5A56694}"/>
                  </a:ext>
                </a:extLst>
              </p:cNvPr>
              <p:cNvSpPr/>
              <p:nvPr/>
            </p:nvSpPr>
            <p:spPr>
              <a:xfrm>
                <a:off x="7464599" y="4215737"/>
                <a:ext cx="4254750" cy="739754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</m:num>
                      <m:den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Прямоугольник 7">
                <a:extLst>
                  <a:ext uri="{FF2B5EF4-FFF2-40B4-BE49-F238E27FC236}">
                    <a16:creationId xmlns:a16="http://schemas.microsoft.com/office/drawing/2014/main" id="{7C666D98-89D3-4BD4-AE68-B1E8B5A5669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4599" y="4215737"/>
                <a:ext cx="4254750" cy="739754"/>
              </a:xfrm>
              <a:prstGeom prst="rect">
                <a:avLst/>
              </a:prstGeom>
              <a:blipFill>
                <a:blip r:embed="rId42"/>
                <a:stretch>
                  <a:fillRect l="-3013" b="-413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851293EB-6571-43E6-B144-2120F854E52D}"/>
                  </a:ext>
                </a:extLst>
              </p:cNvPr>
              <p:cNvSpPr/>
              <p:nvPr/>
            </p:nvSpPr>
            <p:spPr>
              <a:xfrm>
                <a:off x="7464599" y="5178027"/>
                <a:ext cx="4254750" cy="523220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𝒆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𝒆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851293EB-6571-43E6-B144-2120F854E52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4599" y="5178027"/>
                <a:ext cx="4254750" cy="523220"/>
              </a:xfrm>
              <a:prstGeom prst="rect">
                <a:avLst/>
              </a:prstGeom>
              <a:blipFill>
                <a:blip r:embed="rId43"/>
                <a:stretch>
                  <a:fillRect l="-3013"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34951825-3FB3-49D5-A358-95B4FF422F43}"/>
                  </a:ext>
                </a:extLst>
              </p:cNvPr>
              <p:cNvSpPr/>
              <p:nvPr/>
            </p:nvSpPr>
            <p:spPr>
              <a:xfrm>
                <a:off x="7464598" y="5923783"/>
                <a:ext cx="4254751" cy="532966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5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𝟓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𝟓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34951825-3FB3-49D5-A358-95B4FF422F4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4598" y="5923783"/>
                <a:ext cx="4254751" cy="532966"/>
              </a:xfrm>
              <a:prstGeom prst="rect">
                <a:avLst/>
              </a:prstGeom>
              <a:blipFill>
                <a:blip r:embed="rId44"/>
                <a:stretch>
                  <a:fillRect l="-3013" t="-11494" b="-310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Виноска: лінія з границею та рискою 51">
                <a:extLst>
                  <a:ext uri="{FF2B5EF4-FFF2-40B4-BE49-F238E27FC236}">
                    <a16:creationId xmlns:a16="http://schemas.microsoft.com/office/drawing/2014/main" id="{18D45686-243D-408D-B948-E4B6D5AC175C}"/>
                  </a:ext>
                </a:extLst>
              </p:cNvPr>
              <p:cNvSpPr/>
              <p:nvPr/>
            </p:nvSpPr>
            <p:spPr>
              <a:xfrm flipH="1">
                <a:off x="182377" y="4539317"/>
                <a:ext cx="2723505" cy="638710"/>
              </a:xfrm>
              <a:prstGeom prst="accentBorderCallout1">
                <a:avLst>
                  <a:gd name="adj1" fmla="val 47908"/>
                  <a:gd name="adj2" fmla="val -4530"/>
                  <a:gd name="adj3" fmla="val 7981"/>
                  <a:gd name="adj4" fmla="val -24617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p>
                      </m:sSup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𝟒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𝟓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2" name="Виноска: лінія з границею та рискою 51">
                <a:extLst>
                  <a:ext uri="{FF2B5EF4-FFF2-40B4-BE49-F238E27FC236}">
                    <a16:creationId xmlns:a16="http://schemas.microsoft.com/office/drawing/2014/main" id="{18D45686-243D-408D-B948-E4B6D5AC175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82377" y="4539317"/>
                <a:ext cx="2723505" cy="638710"/>
              </a:xfrm>
              <a:prstGeom prst="accentBorderCallout1">
                <a:avLst>
                  <a:gd name="adj1" fmla="val 47908"/>
                  <a:gd name="adj2" fmla="val -4530"/>
                  <a:gd name="adj3" fmla="val 7981"/>
                  <a:gd name="adj4" fmla="val -24617"/>
                </a:avLst>
              </a:prstGeom>
              <a:blipFill>
                <a:blip r:embed="rId45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Виноска: лінія з границею та рискою 52">
                <a:extLst>
                  <a:ext uri="{FF2B5EF4-FFF2-40B4-BE49-F238E27FC236}">
                    <a16:creationId xmlns:a16="http://schemas.microsoft.com/office/drawing/2014/main" id="{2720067F-48F6-4AC4-93C6-16E6E9D9FC72}"/>
                  </a:ext>
                </a:extLst>
              </p:cNvPr>
              <p:cNvSpPr/>
              <p:nvPr/>
            </p:nvSpPr>
            <p:spPr>
              <a:xfrm>
                <a:off x="3739562" y="1298503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144327"/>
                  <a:gd name="adj4" fmla="val -55403"/>
                </a:avLst>
              </a:prstGeom>
              <a:solidFill>
                <a:srgbClr val="B1510F"/>
              </a:solidFill>
              <a:ln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𝟓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3" name="Виноска: лінія з границею та рискою 52">
                <a:extLst>
                  <a:ext uri="{FF2B5EF4-FFF2-40B4-BE49-F238E27FC236}">
                    <a16:creationId xmlns:a16="http://schemas.microsoft.com/office/drawing/2014/main" id="{2720067F-48F6-4AC4-93C6-16E6E9D9FC7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9562" y="1298503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144327"/>
                  <a:gd name="adj4" fmla="val -55403"/>
                </a:avLst>
              </a:prstGeom>
              <a:blipFill>
                <a:blip r:embed="rId46"/>
                <a:stretch>
                  <a:fillRect/>
                </a:stretch>
              </a:blipFill>
              <a:ln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7" name="Рисунок 56" descr="Зображення, що містить білий, фото, стіл, пташка&#10;&#10;Автоматично згенерований опис">
            <a:extLst>
              <a:ext uri="{FF2B5EF4-FFF2-40B4-BE49-F238E27FC236}">
                <a16:creationId xmlns:a16="http://schemas.microsoft.com/office/drawing/2014/main" id="{F300B419-AFFF-4819-90AD-B408C2DC4CC2}"/>
              </a:ext>
            </a:extLst>
          </p:cNvPr>
          <p:cNvPicPr>
            <a:picLocks noChangeAspect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25" y="624108"/>
            <a:ext cx="7397813" cy="6233891"/>
          </a:xfrm>
          <a:prstGeom prst="rect">
            <a:avLst/>
          </a:prstGeom>
        </p:spPr>
      </p:pic>
      <p:sp>
        <p:nvSpPr>
          <p:cNvPr id="22" name="Прямокутник 21">
            <a:extLst>
              <a:ext uri="{FF2B5EF4-FFF2-40B4-BE49-F238E27FC236}">
                <a16:creationId xmlns:a16="http://schemas.microsoft.com/office/drawing/2014/main" id="{100F5A1B-AED3-4614-AE2C-E0B89AD87BAF}"/>
              </a:ext>
            </a:extLst>
          </p:cNvPr>
          <p:cNvSpPr/>
          <p:nvPr/>
        </p:nvSpPr>
        <p:spPr>
          <a:xfrm>
            <a:off x="2981960" y="1666676"/>
            <a:ext cx="2707366" cy="2689515"/>
          </a:xfrm>
          <a:custGeom>
            <a:avLst/>
            <a:gdLst>
              <a:gd name="connsiteX0" fmla="*/ 0 w 2677746"/>
              <a:gd name="connsiteY0" fmla="*/ 0 h 2660090"/>
              <a:gd name="connsiteX1" fmla="*/ 2677746 w 2677746"/>
              <a:gd name="connsiteY1" fmla="*/ 0 h 2660090"/>
              <a:gd name="connsiteX2" fmla="*/ 2677746 w 2677746"/>
              <a:gd name="connsiteY2" fmla="*/ 2660090 h 2660090"/>
              <a:gd name="connsiteX3" fmla="*/ 0 w 2677746"/>
              <a:gd name="connsiteY3" fmla="*/ 2660090 h 2660090"/>
              <a:gd name="connsiteX4" fmla="*/ 0 w 2677746"/>
              <a:gd name="connsiteY4" fmla="*/ 0 h 2660090"/>
              <a:gd name="connsiteX0" fmla="*/ 0 w 2677746"/>
              <a:gd name="connsiteY0" fmla="*/ 0 h 2660090"/>
              <a:gd name="connsiteX1" fmla="*/ 2677746 w 2677746"/>
              <a:gd name="connsiteY1" fmla="*/ 2660090 h 2660090"/>
              <a:gd name="connsiteX2" fmla="*/ 0 w 2677746"/>
              <a:gd name="connsiteY2" fmla="*/ 2660090 h 2660090"/>
              <a:gd name="connsiteX3" fmla="*/ 0 w 2677746"/>
              <a:gd name="connsiteY3" fmla="*/ 0 h 2660090"/>
              <a:gd name="connsiteX0" fmla="*/ 0 w 2677746"/>
              <a:gd name="connsiteY0" fmla="*/ 0 h 2660090"/>
              <a:gd name="connsiteX1" fmla="*/ 2677746 w 2677746"/>
              <a:gd name="connsiteY1" fmla="*/ 2660090 h 2660090"/>
              <a:gd name="connsiteX2" fmla="*/ 638102 w 2677746"/>
              <a:gd name="connsiteY2" fmla="*/ 1871256 h 2660090"/>
              <a:gd name="connsiteX3" fmla="*/ 0 w 2677746"/>
              <a:gd name="connsiteY3" fmla="*/ 0 h 2660090"/>
              <a:gd name="connsiteX0" fmla="*/ 0 w 2677746"/>
              <a:gd name="connsiteY0" fmla="*/ 0 h 2660090"/>
              <a:gd name="connsiteX1" fmla="*/ 2677746 w 2677746"/>
              <a:gd name="connsiteY1" fmla="*/ 2660090 h 2660090"/>
              <a:gd name="connsiteX2" fmla="*/ 638102 w 2677746"/>
              <a:gd name="connsiteY2" fmla="*/ 1871256 h 2660090"/>
              <a:gd name="connsiteX3" fmla="*/ 0 w 2677746"/>
              <a:gd name="connsiteY3" fmla="*/ 0 h 2660090"/>
              <a:gd name="connsiteX0" fmla="*/ 0 w 2677746"/>
              <a:gd name="connsiteY0" fmla="*/ 0 h 2660090"/>
              <a:gd name="connsiteX1" fmla="*/ 2677746 w 2677746"/>
              <a:gd name="connsiteY1" fmla="*/ 2660090 h 2660090"/>
              <a:gd name="connsiteX2" fmla="*/ 638102 w 2677746"/>
              <a:gd name="connsiteY2" fmla="*/ 1871256 h 2660090"/>
              <a:gd name="connsiteX3" fmla="*/ 0 w 2677746"/>
              <a:gd name="connsiteY3" fmla="*/ 0 h 2660090"/>
              <a:gd name="connsiteX0" fmla="*/ 0 w 2677746"/>
              <a:gd name="connsiteY0" fmla="*/ 0 h 2660090"/>
              <a:gd name="connsiteX1" fmla="*/ 2677746 w 2677746"/>
              <a:gd name="connsiteY1" fmla="*/ 2660090 h 2660090"/>
              <a:gd name="connsiteX2" fmla="*/ 638102 w 2677746"/>
              <a:gd name="connsiteY2" fmla="*/ 1871256 h 2660090"/>
              <a:gd name="connsiteX3" fmla="*/ 0 w 2677746"/>
              <a:gd name="connsiteY3" fmla="*/ 0 h 2660090"/>
              <a:gd name="connsiteX0" fmla="*/ 0 w 2677746"/>
              <a:gd name="connsiteY0" fmla="*/ 0 h 2660090"/>
              <a:gd name="connsiteX1" fmla="*/ 2677746 w 2677746"/>
              <a:gd name="connsiteY1" fmla="*/ 2660090 h 2660090"/>
              <a:gd name="connsiteX2" fmla="*/ 646476 w 2677746"/>
              <a:gd name="connsiteY2" fmla="*/ 1841946 h 2660090"/>
              <a:gd name="connsiteX3" fmla="*/ 0 w 2677746"/>
              <a:gd name="connsiteY3" fmla="*/ 0 h 2660090"/>
              <a:gd name="connsiteX0" fmla="*/ 0 w 2677746"/>
              <a:gd name="connsiteY0" fmla="*/ 0 h 2660090"/>
              <a:gd name="connsiteX1" fmla="*/ 2677746 w 2677746"/>
              <a:gd name="connsiteY1" fmla="*/ 2660090 h 2660090"/>
              <a:gd name="connsiteX2" fmla="*/ 646476 w 2677746"/>
              <a:gd name="connsiteY2" fmla="*/ 1841946 h 2660090"/>
              <a:gd name="connsiteX3" fmla="*/ 0 w 2677746"/>
              <a:gd name="connsiteY3" fmla="*/ 0 h 2660090"/>
              <a:gd name="connsiteX0" fmla="*/ 0 w 2677746"/>
              <a:gd name="connsiteY0" fmla="*/ 0 h 2660090"/>
              <a:gd name="connsiteX1" fmla="*/ 2677746 w 2677746"/>
              <a:gd name="connsiteY1" fmla="*/ 2660090 h 2660090"/>
              <a:gd name="connsiteX2" fmla="*/ 646476 w 2677746"/>
              <a:gd name="connsiteY2" fmla="*/ 1841946 h 2660090"/>
              <a:gd name="connsiteX3" fmla="*/ 0 w 2677746"/>
              <a:gd name="connsiteY3" fmla="*/ 0 h 2660090"/>
              <a:gd name="connsiteX0" fmla="*/ 0 w 2677746"/>
              <a:gd name="connsiteY0" fmla="*/ 0 h 2660090"/>
              <a:gd name="connsiteX1" fmla="*/ 2677746 w 2677746"/>
              <a:gd name="connsiteY1" fmla="*/ 2660090 h 2660090"/>
              <a:gd name="connsiteX2" fmla="*/ 646476 w 2677746"/>
              <a:gd name="connsiteY2" fmla="*/ 1841946 h 2660090"/>
              <a:gd name="connsiteX3" fmla="*/ 0 w 2677746"/>
              <a:gd name="connsiteY3" fmla="*/ 0 h 2660090"/>
              <a:gd name="connsiteX0" fmla="*/ 0 w 2677746"/>
              <a:gd name="connsiteY0" fmla="*/ 0 h 2660090"/>
              <a:gd name="connsiteX1" fmla="*/ 2677746 w 2677746"/>
              <a:gd name="connsiteY1" fmla="*/ 2660090 h 2660090"/>
              <a:gd name="connsiteX2" fmla="*/ 646476 w 2677746"/>
              <a:gd name="connsiteY2" fmla="*/ 1841946 h 2660090"/>
              <a:gd name="connsiteX3" fmla="*/ 0 w 2677746"/>
              <a:gd name="connsiteY3" fmla="*/ 0 h 2660090"/>
              <a:gd name="connsiteX0" fmla="*/ 0 w 2677746"/>
              <a:gd name="connsiteY0" fmla="*/ 0 h 2660090"/>
              <a:gd name="connsiteX1" fmla="*/ 2677746 w 2677746"/>
              <a:gd name="connsiteY1" fmla="*/ 2660090 h 2660090"/>
              <a:gd name="connsiteX2" fmla="*/ 646476 w 2677746"/>
              <a:gd name="connsiteY2" fmla="*/ 1841946 h 2660090"/>
              <a:gd name="connsiteX3" fmla="*/ 0 w 2677746"/>
              <a:gd name="connsiteY3" fmla="*/ 0 h 266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7746" h="2660090">
                <a:moveTo>
                  <a:pt x="0" y="0"/>
                </a:moveTo>
                <a:lnTo>
                  <a:pt x="2677746" y="2660090"/>
                </a:lnTo>
                <a:cubicBezTo>
                  <a:pt x="2138827" y="2579978"/>
                  <a:pt x="1177021" y="2441249"/>
                  <a:pt x="646476" y="1841946"/>
                </a:cubicBezTo>
                <a:cubicBezTo>
                  <a:pt x="193441" y="1278488"/>
                  <a:pt x="152408" y="679021"/>
                  <a:pt x="0" y="0"/>
                </a:cubicBezTo>
                <a:close/>
              </a:path>
            </a:pathLst>
          </a:custGeom>
          <a:solidFill>
            <a:srgbClr val="92D05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8" name="Рисунок 57" descr="Зображення, що містить повітряний змій, летить, надворі, особа&#10;&#10;Автоматично згенерований опис">
            <a:extLst>
              <a:ext uri="{FF2B5EF4-FFF2-40B4-BE49-F238E27FC236}">
                <a16:creationId xmlns:a16="http://schemas.microsoft.com/office/drawing/2014/main" id="{C2C7232E-6152-4F28-860F-B8854269E97A}"/>
              </a:ext>
            </a:extLst>
          </p:cNvPr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25" y="624108"/>
            <a:ext cx="7397813" cy="6233891"/>
          </a:xfrm>
          <a:prstGeom prst="rect">
            <a:avLst/>
          </a:prstGeom>
        </p:spPr>
      </p:pic>
      <p:pic>
        <p:nvPicPr>
          <p:cNvPr id="59" name="Рисунок 58" descr="Зображення, що містить світлий, годинник&#10;&#10;Автоматично згенерований опис">
            <a:extLst>
              <a:ext uri="{FF2B5EF4-FFF2-40B4-BE49-F238E27FC236}">
                <a16:creationId xmlns:a16="http://schemas.microsoft.com/office/drawing/2014/main" id="{BEF5C3C9-C87E-4229-81F2-27C6AE8D3DAA}"/>
              </a:ext>
            </a:extLst>
          </p:cNvPr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25" y="624108"/>
            <a:ext cx="7397813" cy="6233891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7464599" y="962074"/>
            <a:ext cx="4727401" cy="954107"/>
          </a:xfrm>
          <a:prstGeom prst="rect">
            <a:avLst/>
          </a:prstGeom>
          <a:solidFill>
            <a:srgbClr val="54605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Знайдіть площу фігури, обмеженої лініями: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Прямоугольник 7">
                <a:extLst>
                  <a:ext uri="{FF2B5EF4-FFF2-40B4-BE49-F238E27FC236}">
                    <a16:creationId xmlns:a16="http://schemas.microsoft.com/office/drawing/2014/main" id="{131BD9D2-1732-4362-AA10-812F9BE67C0B}"/>
                  </a:ext>
                </a:extLst>
              </p:cNvPr>
              <p:cNvSpPr/>
              <p:nvPr/>
            </p:nvSpPr>
            <p:spPr>
              <a:xfrm>
                <a:off x="7461917" y="2506854"/>
                <a:ext cx="4651425" cy="710579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6)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𝟕</m:t>
                        </m:r>
                      </m:num>
                      <m:den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𝟖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4" name="Прямоугольник 7">
                <a:extLst>
                  <a:ext uri="{FF2B5EF4-FFF2-40B4-BE49-F238E27FC236}">
                    <a16:creationId xmlns:a16="http://schemas.microsoft.com/office/drawing/2014/main" id="{131BD9D2-1732-4362-AA10-812F9BE67C0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1917" y="2506854"/>
                <a:ext cx="4651425" cy="710579"/>
              </a:xfrm>
              <a:prstGeom prst="rect">
                <a:avLst/>
              </a:prstGeom>
              <a:blipFill>
                <a:blip r:embed="rId50"/>
                <a:stretch>
                  <a:fillRect l="-2621" b="-769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Прямоугольник 7">
                <a:extLst>
                  <a:ext uri="{FF2B5EF4-FFF2-40B4-BE49-F238E27FC236}">
                    <a16:creationId xmlns:a16="http://schemas.microsoft.com/office/drawing/2014/main" id="{39B89659-FBCF-470C-8540-E780A2AF0F9A}"/>
                  </a:ext>
                </a:extLst>
              </p:cNvPr>
              <p:cNvSpPr/>
              <p:nvPr/>
            </p:nvSpPr>
            <p:spPr>
              <a:xfrm>
                <a:off x="7460787" y="3443631"/>
                <a:ext cx="4652555" cy="532966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7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5" name="Прямоугольник 7">
                <a:extLst>
                  <a:ext uri="{FF2B5EF4-FFF2-40B4-BE49-F238E27FC236}">
                    <a16:creationId xmlns:a16="http://schemas.microsoft.com/office/drawing/2014/main" id="{39B89659-FBCF-470C-8540-E780A2AF0F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0787" y="3443631"/>
                <a:ext cx="4652555" cy="532966"/>
              </a:xfrm>
              <a:prstGeom prst="rect">
                <a:avLst/>
              </a:prstGeom>
              <a:blipFill>
                <a:blip r:embed="rId51"/>
                <a:stretch>
                  <a:fillRect l="-2752" t="-11494" b="-310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Виноска: лінія з границею та рискою 59">
                <a:extLst>
                  <a:ext uri="{FF2B5EF4-FFF2-40B4-BE49-F238E27FC236}">
                    <a16:creationId xmlns:a16="http://schemas.microsoft.com/office/drawing/2014/main" id="{18E6167B-8B0C-4BD4-89E4-56FF52F0C528}"/>
                  </a:ext>
                </a:extLst>
              </p:cNvPr>
              <p:cNvSpPr/>
              <p:nvPr/>
            </p:nvSpPr>
            <p:spPr>
              <a:xfrm flipH="1">
                <a:off x="907866" y="1965168"/>
                <a:ext cx="1388009" cy="931054"/>
              </a:xfrm>
              <a:prstGeom prst="accentBorderCallout1">
                <a:avLst>
                  <a:gd name="adj1" fmla="val 47908"/>
                  <a:gd name="adj2" fmla="val -4530"/>
                  <a:gd name="adj3" fmla="val 8955"/>
                  <a:gd name="adj4" fmla="val -54245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𝟕</m:t>
                          </m:r>
                        </m:num>
                        <m:den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0" name="Виноска: лінія з границею та рискою 59">
                <a:extLst>
                  <a:ext uri="{FF2B5EF4-FFF2-40B4-BE49-F238E27FC236}">
                    <a16:creationId xmlns:a16="http://schemas.microsoft.com/office/drawing/2014/main" id="{18E6167B-8B0C-4BD4-89E4-56FF52F0C5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907866" y="1965168"/>
                <a:ext cx="1388009" cy="931054"/>
              </a:xfrm>
              <a:prstGeom prst="accentBorderCallout1">
                <a:avLst>
                  <a:gd name="adj1" fmla="val 47908"/>
                  <a:gd name="adj2" fmla="val -4530"/>
                  <a:gd name="adj3" fmla="val 8955"/>
                  <a:gd name="adj4" fmla="val -54245"/>
                </a:avLst>
              </a:prstGeom>
              <a:blipFill>
                <a:blip r:embed="rId52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Виноска: лінія з границею та рискою 60">
                <a:extLst>
                  <a:ext uri="{FF2B5EF4-FFF2-40B4-BE49-F238E27FC236}">
                    <a16:creationId xmlns:a16="http://schemas.microsoft.com/office/drawing/2014/main" id="{4509A0D1-2BBA-4E78-B17C-0D5E9BBF616F}"/>
                  </a:ext>
                </a:extLst>
              </p:cNvPr>
              <p:cNvSpPr/>
              <p:nvPr/>
            </p:nvSpPr>
            <p:spPr>
              <a:xfrm>
                <a:off x="5117574" y="2639032"/>
                <a:ext cx="1799209" cy="558870"/>
              </a:xfrm>
              <a:prstGeom prst="accentBorderCallout1">
                <a:avLst>
                  <a:gd name="adj1" fmla="val 47908"/>
                  <a:gd name="adj2" fmla="val -4530"/>
                  <a:gd name="adj3" fmla="val 94446"/>
                  <a:gd name="adj4" fmla="val -34640"/>
                </a:avLst>
              </a:prstGeom>
              <a:solidFill>
                <a:srgbClr val="B1510F"/>
              </a:solidFill>
              <a:ln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𝟖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1" name="Виноска: лінія з границею та рискою 60">
                <a:extLst>
                  <a:ext uri="{FF2B5EF4-FFF2-40B4-BE49-F238E27FC236}">
                    <a16:creationId xmlns:a16="http://schemas.microsoft.com/office/drawing/2014/main" id="{4509A0D1-2BBA-4E78-B17C-0D5E9BBF61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7574" y="2639032"/>
                <a:ext cx="1799209" cy="558870"/>
              </a:xfrm>
              <a:prstGeom prst="accentBorderCallout1">
                <a:avLst>
                  <a:gd name="adj1" fmla="val 47908"/>
                  <a:gd name="adj2" fmla="val -4530"/>
                  <a:gd name="adj3" fmla="val 94446"/>
                  <a:gd name="adj4" fmla="val -34640"/>
                </a:avLst>
              </a:prstGeom>
              <a:blipFill>
                <a:blip r:embed="rId53"/>
                <a:stretch>
                  <a:fillRect/>
                </a:stretch>
              </a:blipFill>
              <a:ln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3" name="Рисунок 62" descr="Зображення, що містить білий, фото, сидить, чорний&#10;&#10;Автоматично згенерований опис">
            <a:extLst>
              <a:ext uri="{FF2B5EF4-FFF2-40B4-BE49-F238E27FC236}">
                <a16:creationId xmlns:a16="http://schemas.microsoft.com/office/drawing/2014/main" id="{9F3FBA16-8F3C-4B4D-B077-56C853703484}"/>
              </a:ext>
            </a:extLst>
          </p:cNvPr>
          <p:cNvPicPr>
            <a:picLocks noChangeAspect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" y="624108"/>
            <a:ext cx="7397815" cy="6233892"/>
          </a:xfrm>
          <a:prstGeom prst="rect">
            <a:avLst/>
          </a:prstGeom>
        </p:spPr>
      </p:pic>
      <p:sp>
        <p:nvSpPr>
          <p:cNvPr id="26" name="Прямокутник 25">
            <a:extLst>
              <a:ext uri="{FF2B5EF4-FFF2-40B4-BE49-F238E27FC236}">
                <a16:creationId xmlns:a16="http://schemas.microsoft.com/office/drawing/2014/main" id="{5D2D20D8-07A8-4A58-A3D4-C08EFC9C78B7}"/>
              </a:ext>
            </a:extLst>
          </p:cNvPr>
          <p:cNvSpPr/>
          <p:nvPr/>
        </p:nvSpPr>
        <p:spPr>
          <a:xfrm>
            <a:off x="2635523" y="2230290"/>
            <a:ext cx="2013494" cy="2258525"/>
          </a:xfrm>
          <a:custGeom>
            <a:avLst/>
            <a:gdLst>
              <a:gd name="connsiteX0" fmla="*/ 0 w 1979839"/>
              <a:gd name="connsiteY0" fmla="*/ 0 h 2295654"/>
              <a:gd name="connsiteX1" fmla="*/ 1979839 w 1979839"/>
              <a:gd name="connsiteY1" fmla="*/ 0 h 2295654"/>
              <a:gd name="connsiteX2" fmla="*/ 1979839 w 1979839"/>
              <a:gd name="connsiteY2" fmla="*/ 2295654 h 2295654"/>
              <a:gd name="connsiteX3" fmla="*/ 0 w 1979839"/>
              <a:gd name="connsiteY3" fmla="*/ 2295654 h 2295654"/>
              <a:gd name="connsiteX4" fmla="*/ 0 w 1979839"/>
              <a:gd name="connsiteY4" fmla="*/ 0 h 2295654"/>
              <a:gd name="connsiteX0" fmla="*/ 0 w 1979839"/>
              <a:gd name="connsiteY0" fmla="*/ 0 h 2295654"/>
              <a:gd name="connsiteX1" fmla="*/ 725079 w 1979839"/>
              <a:gd name="connsiteY1" fmla="*/ 45720 h 2295654"/>
              <a:gd name="connsiteX2" fmla="*/ 1979839 w 1979839"/>
              <a:gd name="connsiteY2" fmla="*/ 2295654 h 2295654"/>
              <a:gd name="connsiteX3" fmla="*/ 0 w 1979839"/>
              <a:gd name="connsiteY3" fmla="*/ 2295654 h 2295654"/>
              <a:gd name="connsiteX4" fmla="*/ 0 w 1979839"/>
              <a:gd name="connsiteY4" fmla="*/ 0 h 2295654"/>
              <a:gd name="connsiteX0" fmla="*/ 0 w 1979839"/>
              <a:gd name="connsiteY0" fmla="*/ 0 h 2295654"/>
              <a:gd name="connsiteX1" fmla="*/ 725079 w 1979839"/>
              <a:gd name="connsiteY1" fmla="*/ 45720 h 2295654"/>
              <a:gd name="connsiteX2" fmla="*/ 1979839 w 1979839"/>
              <a:gd name="connsiteY2" fmla="*/ 2295654 h 2295654"/>
              <a:gd name="connsiteX3" fmla="*/ 0 w 1979839"/>
              <a:gd name="connsiteY3" fmla="*/ 2295654 h 2295654"/>
              <a:gd name="connsiteX4" fmla="*/ 0 w 1979839"/>
              <a:gd name="connsiteY4" fmla="*/ 0 h 2295654"/>
              <a:gd name="connsiteX0" fmla="*/ 0 w 1979839"/>
              <a:gd name="connsiteY0" fmla="*/ 0 h 2295654"/>
              <a:gd name="connsiteX1" fmla="*/ 725079 w 1979839"/>
              <a:gd name="connsiteY1" fmla="*/ 45720 h 2295654"/>
              <a:gd name="connsiteX2" fmla="*/ 1979839 w 1979839"/>
              <a:gd name="connsiteY2" fmla="*/ 2295654 h 2295654"/>
              <a:gd name="connsiteX3" fmla="*/ 0 w 1979839"/>
              <a:gd name="connsiteY3" fmla="*/ 2295654 h 2295654"/>
              <a:gd name="connsiteX4" fmla="*/ 0 w 1979839"/>
              <a:gd name="connsiteY4" fmla="*/ 0 h 2295654"/>
              <a:gd name="connsiteX0" fmla="*/ 0 w 2005239"/>
              <a:gd name="connsiteY0" fmla="*/ 0 h 2295654"/>
              <a:gd name="connsiteX1" fmla="*/ 725079 w 2005239"/>
              <a:gd name="connsiteY1" fmla="*/ 45720 h 2295654"/>
              <a:gd name="connsiteX2" fmla="*/ 2005239 w 2005239"/>
              <a:gd name="connsiteY2" fmla="*/ 2285494 h 2295654"/>
              <a:gd name="connsiteX3" fmla="*/ 0 w 2005239"/>
              <a:gd name="connsiteY3" fmla="*/ 2295654 h 2295654"/>
              <a:gd name="connsiteX4" fmla="*/ 0 w 2005239"/>
              <a:gd name="connsiteY4" fmla="*/ 0 h 2295654"/>
              <a:gd name="connsiteX0" fmla="*/ 0 w 2005239"/>
              <a:gd name="connsiteY0" fmla="*/ 0 h 2295654"/>
              <a:gd name="connsiteX1" fmla="*/ 725079 w 2005239"/>
              <a:gd name="connsiteY1" fmla="*/ 45720 h 2295654"/>
              <a:gd name="connsiteX2" fmla="*/ 2005239 w 2005239"/>
              <a:gd name="connsiteY2" fmla="*/ 2285494 h 2295654"/>
              <a:gd name="connsiteX3" fmla="*/ 0 w 2005239"/>
              <a:gd name="connsiteY3" fmla="*/ 2295654 h 2295654"/>
              <a:gd name="connsiteX4" fmla="*/ 0 w 2005239"/>
              <a:gd name="connsiteY4" fmla="*/ 0 h 2295654"/>
              <a:gd name="connsiteX0" fmla="*/ 0 w 2005239"/>
              <a:gd name="connsiteY0" fmla="*/ 0 h 2295654"/>
              <a:gd name="connsiteX1" fmla="*/ 725079 w 2005239"/>
              <a:gd name="connsiteY1" fmla="*/ 45720 h 2295654"/>
              <a:gd name="connsiteX2" fmla="*/ 2005239 w 2005239"/>
              <a:gd name="connsiteY2" fmla="*/ 2285494 h 2295654"/>
              <a:gd name="connsiteX3" fmla="*/ 0 w 2005239"/>
              <a:gd name="connsiteY3" fmla="*/ 2295654 h 2295654"/>
              <a:gd name="connsiteX4" fmla="*/ 0 w 2005239"/>
              <a:gd name="connsiteY4" fmla="*/ 0 h 2295654"/>
              <a:gd name="connsiteX0" fmla="*/ 0 w 2005239"/>
              <a:gd name="connsiteY0" fmla="*/ 0 h 2295654"/>
              <a:gd name="connsiteX1" fmla="*/ 725079 w 2005239"/>
              <a:gd name="connsiteY1" fmla="*/ 45720 h 2295654"/>
              <a:gd name="connsiteX2" fmla="*/ 2005239 w 2005239"/>
              <a:gd name="connsiteY2" fmla="*/ 2285494 h 2295654"/>
              <a:gd name="connsiteX3" fmla="*/ 0 w 2005239"/>
              <a:gd name="connsiteY3" fmla="*/ 2295654 h 2295654"/>
              <a:gd name="connsiteX4" fmla="*/ 0 w 2005239"/>
              <a:gd name="connsiteY4" fmla="*/ 0 h 2295654"/>
              <a:gd name="connsiteX0" fmla="*/ 0 w 2010319"/>
              <a:gd name="connsiteY0" fmla="*/ 203200 h 2249934"/>
              <a:gd name="connsiteX1" fmla="*/ 730159 w 2010319"/>
              <a:gd name="connsiteY1" fmla="*/ 0 h 2249934"/>
              <a:gd name="connsiteX2" fmla="*/ 2010319 w 2010319"/>
              <a:gd name="connsiteY2" fmla="*/ 2239774 h 2249934"/>
              <a:gd name="connsiteX3" fmla="*/ 5080 w 2010319"/>
              <a:gd name="connsiteY3" fmla="*/ 2249934 h 2249934"/>
              <a:gd name="connsiteX4" fmla="*/ 0 w 2010319"/>
              <a:gd name="connsiteY4" fmla="*/ 203200 h 2249934"/>
              <a:gd name="connsiteX0" fmla="*/ 0 w 2010319"/>
              <a:gd name="connsiteY0" fmla="*/ 212262 h 2258996"/>
              <a:gd name="connsiteX1" fmla="*/ 730159 w 2010319"/>
              <a:gd name="connsiteY1" fmla="*/ 9062 h 2258996"/>
              <a:gd name="connsiteX2" fmla="*/ 2010319 w 2010319"/>
              <a:gd name="connsiteY2" fmla="*/ 2248836 h 2258996"/>
              <a:gd name="connsiteX3" fmla="*/ 5080 w 2010319"/>
              <a:gd name="connsiteY3" fmla="*/ 2258996 h 2258996"/>
              <a:gd name="connsiteX4" fmla="*/ 0 w 2010319"/>
              <a:gd name="connsiteY4" fmla="*/ 212262 h 2258996"/>
              <a:gd name="connsiteX0" fmla="*/ 0 w 2010319"/>
              <a:gd name="connsiteY0" fmla="*/ 260100 h 2306834"/>
              <a:gd name="connsiteX1" fmla="*/ 730159 w 2010319"/>
              <a:gd name="connsiteY1" fmla="*/ 56900 h 2306834"/>
              <a:gd name="connsiteX2" fmla="*/ 2010319 w 2010319"/>
              <a:gd name="connsiteY2" fmla="*/ 2296674 h 2306834"/>
              <a:gd name="connsiteX3" fmla="*/ 5080 w 2010319"/>
              <a:gd name="connsiteY3" fmla="*/ 2306834 h 2306834"/>
              <a:gd name="connsiteX4" fmla="*/ 0 w 2010319"/>
              <a:gd name="connsiteY4" fmla="*/ 260100 h 2306834"/>
              <a:gd name="connsiteX0" fmla="*/ 0 w 2010319"/>
              <a:gd name="connsiteY0" fmla="*/ 247552 h 2294286"/>
              <a:gd name="connsiteX1" fmla="*/ 730159 w 2010319"/>
              <a:gd name="connsiteY1" fmla="*/ 44352 h 2294286"/>
              <a:gd name="connsiteX2" fmla="*/ 2010319 w 2010319"/>
              <a:gd name="connsiteY2" fmla="*/ 2284126 h 2294286"/>
              <a:gd name="connsiteX3" fmla="*/ 5080 w 2010319"/>
              <a:gd name="connsiteY3" fmla="*/ 2294286 h 2294286"/>
              <a:gd name="connsiteX4" fmla="*/ 0 w 2010319"/>
              <a:gd name="connsiteY4" fmla="*/ 247552 h 2294286"/>
              <a:gd name="connsiteX0" fmla="*/ 0 w 2010319"/>
              <a:gd name="connsiteY0" fmla="*/ 244176 h 2290910"/>
              <a:gd name="connsiteX1" fmla="*/ 730159 w 2010319"/>
              <a:gd name="connsiteY1" fmla="*/ 40976 h 2290910"/>
              <a:gd name="connsiteX2" fmla="*/ 2010319 w 2010319"/>
              <a:gd name="connsiteY2" fmla="*/ 2280750 h 2290910"/>
              <a:gd name="connsiteX3" fmla="*/ 5080 w 2010319"/>
              <a:gd name="connsiteY3" fmla="*/ 2290910 h 2290910"/>
              <a:gd name="connsiteX4" fmla="*/ 0 w 2010319"/>
              <a:gd name="connsiteY4" fmla="*/ 244176 h 2290910"/>
              <a:gd name="connsiteX0" fmla="*/ 0 w 2010319"/>
              <a:gd name="connsiteY0" fmla="*/ 244176 h 2280750"/>
              <a:gd name="connsiteX1" fmla="*/ 730159 w 2010319"/>
              <a:gd name="connsiteY1" fmla="*/ 40976 h 2280750"/>
              <a:gd name="connsiteX2" fmla="*/ 2010319 w 2010319"/>
              <a:gd name="connsiteY2" fmla="*/ 2280750 h 2280750"/>
              <a:gd name="connsiteX3" fmla="*/ 0 w 2010319"/>
              <a:gd name="connsiteY3" fmla="*/ 244176 h 2280750"/>
              <a:gd name="connsiteX0" fmla="*/ 0 w 2013494"/>
              <a:gd name="connsiteY0" fmla="*/ 244176 h 2255350"/>
              <a:gd name="connsiteX1" fmla="*/ 730159 w 2013494"/>
              <a:gd name="connsiteY1" fmla="*/ 40976 h 2255350"/>
              <a:gd name="connsiteX2" fmla="*/ 2013494 w 2013494"/>
              <a:gd name="connsiteY2" fmla="*/ 2255350 h 2255350"/>
              <a:gd name="connsiteX3" fmla="*/ 0 w 2013494"/>
              <a:gd name="connsiteY3" fmla="*/ 244176 h 2255350"/>
              <a:gd name="connsiteX0" fmla="*/ 0 w 2013494"/>
              <a:gd name="connsiteY0" fmla="*/ 244176 h 2271225"/>
              <a:gd name="connsiteX1" fmla="*/ 730159 w 2013494"/>
              <a:gd name="connsiteY1" fmla="*/ 40976 h 2271225"/>
              <a:gd name="connsiteX2" fmla="*/ 2013494 w 2013494"/>
              <a:gd name="connsiteY2" fmla="*/ 2271225 h 2271225"/>
              <a:gd name="connsiteX3" fmla="*/ 0 w 2013494"/>
              <a:gd name="connsiteY3" fmla="*/ 244176 h 2271225"/>
              <a:gd name="connsiteX0" fmla="*/ 0 w 2013494"/>
              <a:gd name="connsiteY0" fmla="*/ 244176 h 2258525"/>
              <a:gd name="connsiteX1" fmla="*/ 730159 w 2013494"/>
              <a:gd name="connsiteY1" fmla="*/ 40976 h 2258525"/>
              <a:gd name="connsiteX2" fmla="*/ 2013494 w 2013494"/>
              <a:gd name="connsiteY2" fmla="*/ 2258525 h 2258525"/>
              <a:gd name="connsiteX3" fmla="*/ 0 w 2013494"/>
              <a:gd name="connsiteY3" fmla="*/ 244176 h 2258525"/>
              <a:gd name="connsiteX0" fmla="*/ 0 w 2013494"/>
              <a:gd name="connsiteY0" fmla="*/ 244176 h 2258525"/>
              <a:gd name="connsiteX1" fmla="*/ 730159 w 2013494"/>
              <a:gd name="connsiteY1" fmla="*/ 40976 h 2258525"/>
              <a:gd name="connsiteX2" fmla="*/ 2013494 w 2013494"/>
              <a:gd name="connsiteY2" fmla="*/ 2258525 h 2258525"/>
              <a:gd name="connsiteX3" fmla="*/ 0 w 2013494"/>
              <a:gd name="connsiteY3" fmla="*/ 244176 h 225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3494" h="2258525">
                <a:moveTo>
                  <a:pt x="0" y="244176"/>
                </a:moveTo>
                <a:cubicBezTo>
                  <a:pt x="436426" y="-108037"/>
                  <a:pt x="537573" y="17269"/>
                  <a:pt x="730159" y="40976"/>
                </a:cubicBezTo>
                <a:cubicBezTo>
                  <a:pt x="1402412" y="382014"/>
                  <a:pt x="1874641" y="1793027"/>
                  <a:pt x="2013494" y="2258525"/>
                </a:cubicBezTo>
                <a:lnTo>
                  <a:pt x="0" y="244176"/>
                </a:lnTo>
                <a:close/>
              </a:path>
            </a:pathLst>
          </a:custGeom>
          <a:solidFill>
            <a:srgbClr val="92D05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354AD76F-D1AC-4559-93E3-D3EFEA4332A2}"/>
              </a:ext>
            </a:extLst>
          </p:cNvPr>
          <p:cNvPicPr>
            <a:picLocks noChangeAspect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" y="624108"/>
            <a:ext cx="7397815" cy="6233892"/>
          </a:xfrm>
          <a:prstGeom prst="rect">
            <a:avLst/>
          </a:prstGeom>
        </p:spPr>
      </p:pic>
      <p:pic>
        <p:nvPicPr>
          <p:cNvPr id="65" name="Рисунок 64">
            <a:extLst>
              <a:ext uri="{FF2B5EF4-FFF2-40B4-BE49-F238E27FC236}">
                <a16:creationId xmlns:a16="http://schemas.microsoft.com/office/drawing/2014/main" id="{0EC4DFA9-186A-4E35-8253-0FA1880B0FBE}"/>
              </a:ext>
            </a:extLst>
          </p:cNvPr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" y="624108"/>
            <a:ext cx="7397815" cy="6233892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6" name="Виноска: лінія з границею та рискою 65">
                <a:extLst>
                  <a:ext uri="{FF2B5EF4-FFF2-40B4-BE49-F238E27FC236}">
                    <a16:creationId xmlns:a16="http://schemas.microsoft.com/office/drawing/2014/main" id="{BBDCB5A1-60E0-418C-AF9E-60D5A91AAC3E}"/>
                  </a:ext>
                </a:extLst>
              </p:cNvPr>
              <p:cNvSpPr/>
              <p:nvPr/>
            </p:nvSpPr>
            <p:spPr>
              <a:xfrm>
                <a:off x="4248709" y="1479505"/>
                <a:ext cx="2516579" cy="591356"/>
              </a:xfrm>
              <a:prstGeom prst="accentBorderCallout1">
                <a:avLst>
                  <a:gd name="adj1" fmla="val 47908"/>
                  <a:gd name="adj2" fmla="val -4530"/>
                  <a:gd name="adj3" fmla="val 137356"/>
                  <a:gd name="adj4" fmla="val -33360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6" name="Виноска: лінія з границею та рискою 65">
                <a:extLst>
                  <a:ext uri="{FF2B5EF4-FFF2-40B4-BE49-F238E27FC236}">
                    <a16:creationId xmlns:a16="http://schemas.microsoft.com/office/drawing/2014/main" id="{BBDCB5A1-60E0-418C-AF9E-60D5A91AAC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8709" y="1479505"/>
                <a:ext cx="2516579" cy="591356"/>
              </a:xfrm>
              <a:prstGeom prst="accentBorderCallout1">
                <a:avLst>
                  <a:gd name="adj1" fmla="val 47908"/>
                  <a:gd name="adj2" fmla="val -4530"/>
                  <a:gd name="adj3" fmla="val 137356"/>
                  <a:gd name="adj4" fmla="val -33360"/>
                </a:avLst>
              </a:prstGeom>
              <a:blipFill>
                <a:blip r:embed="rId58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Виноска: лінія з границею та рискою 66">
                <a:extLst>
                  <a:ext uri="{FF2B5EF4-FFF2-40B4-BE49-F238E27FC236}">
                    <a16:creationId xmlns:a16="http://schemas.microsoft.com/office/drawing/2014/main" id="{D29E0914-331C-4F95-8556-4D43AC8CD3BC}"/>
                  </a:ext>
                </a:extLst>
              </p:cNvPr>
              <p:cNvSpPr/>
              <p:nvPr/>
            </p:nvSpPr>
            <p:spPr>
              <a:xfrm flipH="1">
                <a:off x="156251" y="2087995"/>
                <a:ext cx="1758121" cy="558870"/>
              </a:xfrm>
              <a:prstGeom prst="accentBorderCallout1">
                <a:avLst>
                  <a:gd name="adj1" fmla="val 47908"/>
                  <a:gd name="adj2" fmla="val -4530"/>
                  <a:gd name="adj3" fmla="val 17562"/>
                  <a:gd name="adj4" fmla="val -25161"/>
                </a:avLst>
              </a:prstGeom>
              <a:solidFill>
                <a:srgbClr val="B1510F"/>
              </a:solidFill>
              <a:ln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7" name="Виноска: лінія з границею та рискою 66">
                <a:extLst>
                  <a:ext uri="{FF2B5EF4-FFF2-40B4-BE49-F238E27FC236}">
                    <a16:creationId xmlns:a16="http://schemas.microsoft.com/office/drawing/2014/main" id="{D29E0914-331C-4F95-8556-4D43AC8CD3B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56251" y="2087995"/>
                <a:ext cx="1758121" cy="558870"/>
              </a:xfrm>
              <a:prstGeom prst="accentBorderCallout1">
                <a:avLst>
                  <a:gd name="adj1" fmla="val 47908"/>
                  <a:gd name="adj2" fmla="val -4530"/>
                  <a:gd name="adj3" fmla="val 17562"/>
                  <a:gd name="adj4" fmla="val -25161"/>
                </a:avLst>
              </a:prstGeom>
              <a:blipFill>
                <a:blip r:embed="rId59"/>
                <a:stretch>
                  <a:fillRect/>
                </a:stretch>
              </a:blipFill>
              <a:ln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86967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750"/>
                            </p:stCondLst>
                            <p:childTnLst>
                              <p:par>
                                <p:cTn id="1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250"/>
                            </p:stCondLst>
                            <p:childTnLst>
                              <p:par>
                                <p:cTn id="1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500"/>
                            </p:stCondLst>
                            <p:childTnLst>
                              <p:par>
                                <p:cTn id="1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750"/>
                            </p:stCondLst>
                            <p:childTnLst>
                              <p:par>
                                <p:cTn id="1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000"/>
                            </p:stCondLst>
                            <p:childTnLst>
                              <p:par>
                                <p:cTn id="1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5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750"/>
                            </p:stCondLst>
                            <p:childTnLst>
                              <p:par>
                                <p:cTn id="1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500"/>
                            </p:stCondLst>
                            <p:childTnLst>
                              <p:par>
                                <p:cTn id="2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50"/>
                            </p:stCondLst>
                            <p:childTnLst>
                              <p:par>
                                <p:cTn id="2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750"/>
                            </p:stCondLst>
                            <p:childTnLst>
                              <p:par>
                                <p:cTn id="2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250"/>
                            </p:stCondLst>
                            <p:childTnLst>
                              <p:par>
                                <p:cTn id="2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1500"/>
                            </p:stCondLst>
                            <p:childTnLst>
                              <p:par>
                                <p:cTn id="2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250"/>
                            </p:stCondLst>
                            <p:childTnLst>
                              <p:par>
                                <p:cTn id="2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2750"/>
                            </p:stCondLst>
                            <p:childTnLst>
                              <p:par>
                                <p:cTn id="2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3000"/>
                            </p:stCondLst>
                            <p:childTnLst>
                              <p:par>
                                <p:cTn id="2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50"/>
                            </p:stCondLst>
                            <p:childTnLst>
                              <p:par>
                                <p:cTn id="2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8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250"/>
                            </p:stCondLst>
                            <p:childTnLst>
                              <p:par>
                                <p:cTn id="3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750"/>
                            </p:stCondLst>
                            <p:childTnLst>
                              <p:par>
                                <p:cTn id="3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1250"/>
                            </p:stCondLst>
                            <p:childTnLst>
                              <p:par>
                                <p:cTn id="3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3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1500"/>
                            </p:stCondLst>
                            <p:childTnLst>
                              <p:par>
                                <p:cTn id="3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2000"/>
                            </p:stCondLst>
                            <p:childTnLst>
                              <p:par>
                                <p:cTn id="3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5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6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6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6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6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250"/>
                            </p:stCondLst>
                            <p:childTnLst>
                              <p:par>
                                <p:cTn id="3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500"/>
                            </p:stCondLst>
                            <p:childTnLst>
                              <p:par>
                                <p:cTn id="3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000"/>
                            </p:stCondLst>
                            <p:childTnLst>
                              <p:par>
                                <p:cTn id="39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1500"/>
                            </p:stCondLst>
                            <p:childTnLst>
                              <p:par>
                                <p:cTn id="3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2250"/>
                            </p:stCondLst>
                            <p:childTnLst>
                              <p:par>
                                <p:cTn id="4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2500"/>
                            </p:stCondLst>
                            <p:childTnLst>
                              <p:par>
                                <p:cTn id="4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250"/>
                            </p:stCondLst>
                            <p:childTnLst>
                              <p:par>
                                <p:cTn id="4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9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0" fill="hold">
                      <p:stCondLst>
                        <p:cond delay="indefinite"/>
                      </p:stCondLst>
                      <p:childTnLst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3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>
                            <p:stCondLst>
                              <p:cond delay="250"/>
                            </p:stCondLst>
                            <p:childTnLst>
                              <p:par>
                                <p:cTn id="4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750"/>
                            </p:stCondLst>
                            <p:childTnLst>
                              <p:par>
                                <p:cTn id="4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5" fill="hold">
                            <p:stCondLst>
                              <p:cond delay="1250"/>
                            </p:stCondLst>
                            <p:childTnLst>
                              <p:par>
                                <p:cTn id="4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8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9" fill="hold">
                            <p:stCondLst>
                              <p:cond delay="1500"/>
                            </p:stCondLst>
                            <p:childTnLst>
                              <p:par>
                                <p:cTn id="4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2000"/>
                            </p:stCondLst>
                            <p:childTnLst>
                              <p:par>
                                <p:cTn id="4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7" fill="hold">
                            <p:stCondLst>
                              <p:cond delay="2250"/>
                            </p:stCondLst>
                            <p:childTnLst>
                              <p:par>
                                <p:cTn id="4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 animBg="1"/>
      <p:bldP spid="19" grpId="1" animBg="1"/>
      <p:bldP spid="5" grpId="0" animBg="1"/>
      <p:bldP spid="5" grpId="1" animBg="1"/>
      <p:bldP spid="20" grpId="0" animBg="1"/>
      <p:bldP spid="20" grpId="1" animBg="1"/>
      <p:bldP spid="21" grpId="0" animBg="1"/>
      <p:bldP spid="21" grpId="1" animBg="1"/>
      <p:bldP spid="6" grpId="0" animBg="1"/>
      <p:bldP spid="6" grpId="1" animBg="1"/>
      <p:bldP spid="27" grpId="0" animBg="1"/>
      <p:bldP spid="27" grpId="1" animBg="1"/>
      <p:bldP spid="28" grpId="0" animBg="1"/>
      <p:bldP spid="28" grpId="1" animBg="1"/>
      <p:bldP spid="8" grpId="0" animBg="1"/>
      <p:bldP spid="8" grpId="1" animBg="1"/>
      <p:bldP spid="36" grpId="0" animBg="1"/>
      <p:bldP spid="36" grpId="1" animBg="1"/>
      <p:bldP spid="38" grpId="0" animBg="1"/>
      <p:bldP spid="38" grpId="1" animBg="1"/>
      <p:bldP spid="39" grpId="0" animBg="1"/>
      <p:bldP spid="39" grpId="1" animBg="1"/>
      <p:bldP spid="9" grpId="0" animBg="1"/>
      <p:bldP spid="9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14" grpId="0" animBg="1"/>
      <p:bldP spid="14" grpId="1" animBg="1"/>
      <p:bldP spid="33" grpId="0" animBg="1"/>
      <p:bldP spid="33" grpId="1" animBg="1"/>
      <p:bldP spid="34" grpId="0" animBg="1"/>
      <p:bldP spid="34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52" grpId="0" animBg="1"/>
      <p:bldP spid="52" grpId="1" animBg="1"/>
      <p:bldP spid="53" grpId="0" animBg="1"/>
      <p:bldP spid="53" grpId="1" animBg="1"/>
      <p:bldP spid="22" grpId="0" animBg="1"/>
      <p:bldP spid="22" grpId="1" animBg="1"/>
      <p:bldP spid="7" grpId="0" animBg="1"/>
      <p:bldP spid="54" grpId="0" animBg="1"/>
      <p:bldP spid="55" grpId="0" animBg="1"/>
      <p:bldP spid="60" grpId="0" animBg="1"/>
      <p:bldP spid="60" grpId="1" animBg="1"/>
      <p:bldP spid="61" grpId="0" animBg="1"/>
      <p:bldP spid="61" grpId="1" animBg="1"/>
      <p:bldP spid="26" grpId="0" animBg="1"/>
      <p:bldP spid="37" grpId="0"/>
      <p:bldP spid="66" grpId="0" animBg="1"/>
      <p:bldP spid="6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410961" y="1522216"/>
                <a:ext cx="5781039" cy="954107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При яких значеннях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виконується нерівність: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961" y="1522216"/>
                <a:ext cx="5781039" cy="954107"/>
              </a:xfrm>
              <a:prstGeom prst="rect">
                <a:avLst/>
              </a:prstGeom>
              <a:blipFill>
                <a:blip r:embed="rId4"/>
                <a:stretch>
                  <a:fillRect t="-7692" b="-1730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7">
                <a:extLst>
                  <a:ext uri="{FF2B5EF4-FFF2-40B4-BE49-F238E27FC236}">
                    <a16:creationId xmlns:a16="http://schemas.microsoft.com/office/drawing/2014/main" id="{8FDCA725-314F-4711-919D-02C28519B6BF}"/>
                  </a:ext>
                </a:extLst>
              </p:cNvPr>
              <p:cNvSpPr/>
              <p:nvPr/>
            </p:nvSpPr>
            <p:spPr>
              <a:xfrm>
                <a:off x="6410962" y="2947073"/>
                <a:ext cx="5280294" cy="1353447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 i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1)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nary>
                        <m:naryPr>
                          <m:limLoc m:val="undOvr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𝟎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p>
                        <m:e>
                          <m:d>
                            <m:d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&lt;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𝟑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, </m:t>
                      </m:r>
                      <m:r>
                        <m:rPr>
                          <m:nor/>
                        </m:rPr>
                        <a:rPr lang="uk-UA" sz="2800" b="1" i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де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𝒂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&gt;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9" name="Прямоугольник 7">
                <a:extLst>
                  <a:ext uri="{FF2B5EF4-FFF2-40B4-BE49-F238E27FC236}">
                    <a16:creationId xmlns:a16="http://schemas.microsoft.com/office/drawing/2014/main" id="{8FDCA725-314F-4711-919D-02C28519B6B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962" y="2947073"/>
                <a:ext cx="5280294" cy="135344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>
                <a:extLst>
                  <a:ext uri="{FF2B5EF4-FFF2-40B4-BE49-F238E27FC236}">
                    <a16:creationId xmlns:a16="http://schemas.microsoft.com/office/drawing/2014/main" id="{90107CDD-E584-4494-A49B-7B455E7D4C7F}"/>
                  </a:ext>
                </a:extLst>
              </p:cNvPr>
              <p:cNvSpPr/>
              <p:nvPr/>
            </p:nvSpPr>
            <p:spPr>
              <a:xfrm>
                <a:off x="6341806" y="4574311"/>
                <a:ext cx="5349450" cy="1883593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 i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2) 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func>
                            <m:func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24"/>
                                    </m:rPr>
                                    <a:rPr lang="en-US" sz="2800" b="1" i="0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𝐥</m:t>
                                  </m:r>
                                  <m:r>
                                    <a:rPr lang="en-US" sz="2800" b="1" i="0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𝐨𝐠</m:t>
                                  </m:r>
                                </m:e>
                                <m:sub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𝟎</m:t>
                                  </m:r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,</m:t>
                                  </m:r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𝟔</m:t>
                              </m:r>
                            </m:e>
                          </m:func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p>
                        <m:e>
                          <m:sSup>
                            <m:sSup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𝟎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,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e>
                            <m: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sup>
                          </m:s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&gt;</m:t>
                      </m:r>
                      <m:f>
                        <m:f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𝟏𝟗</m:t>
                          </m:r>
                        </m:num>
                        <m:den>
                          <m:func>
                            <m:func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𝐥𝐧</m:t>
                              </m:r>
                            </m:fName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𝟎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,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e>
                          </m:func>
                        </m:den>
                      </m:f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,</m:t>
                      </m:r>
                    </m:oMath>
                  </m:oMathPara>
                </a14:m>
                <a:endParaRPr lang="en-US" sz="2800" b="1" i="1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uk-UA" sz="2800" b="1" i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де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𝒂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&gt;</m:t>
                      </m:r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𝟎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,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𝟔</m:t>
                          </m:r>
                        </m:e>
                      </m:func>
                    </m:oMath>
                  </m:oMathPara>
                </a14:m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>
                <a:extLst>
                  <a:ext uri="{FF2B5EF4-FFF2-40B4-BE49-F238E27FC236}">
                    <a16:creationId xmlns:a16="http://schemas.microsoft.com/office/drawing/2014/main" id="{90107CDD-E584-4494-A49B-7B455E7D4C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1806" y="4574311"/>
                <a:ext cx="5349450" cy="188359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0386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19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161318" y="1522216"/>
                <a:ext cx="6037455" cy="1394741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При яких значеннях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площа фігури, обмеженої лініями 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дорівнює </a:t>
                </a:r>
                <a:r>
                  <a:rPr lang="en-US" sz="2800" b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9</a:t>
                </a:r>
                <a:r>
                  <a:rPr lang="uk-UA" sz="2800" b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1318" y="1522216"/>
                <a:ext cx="6037455" cy="1394741"/>
              </a:xfrm>
              <a:prstGeom prst="rect">
                <a:avLst/>
              </a:prstGeom>
              <a:blipFill>
                <a:blip r:embed="rId3"/>
                <a:stretch>
                  <a:fillRect t="-6364" r="-1261" b="-1090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1CAAE62-E47D-4243-BB0B-1F36858503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8727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6E175DE4-D76D-4825-9998-3AFE8DA57FD5}"/>
              </a:ext>
            </a:extLst>
          </p:cNvPr>
          <p:cNvSpPr/>
          <p:nvPr/>
        </p:nvSpPr>
        <p:spPr>
          <a:xfrm>
            <a:off x="2613952" y="2191419"/>
            <a:ext cx="1857300" cy="1845654"/>
          </a:xfrm>
          <a:custGeom>
            <a:avLst/>
            <a:gdLst>
              <a:gd name="connsiteX0" fmla="*/ 0 w 1857300"/>
              <a:gd name="connsiteY0" fmla="*/ 0 h 1845654"/>
              <a:gd name="connsiteX1" fmla="*/ 1857300 w 1857300"/>
              <a:gd name="connsiteY1" fmla="*/ 0 h 1845654"/>
              <a:gd name="connsiteX2" fmla="*/ 1857300 w 1857300"/>
              <a:gd name="connsiteY2" fmla="*/ 1845654 h 1845654"/>
              <a:gd name="connsiteX3" fmla="*/ 0 w 1857300"/>
              <a:gd name="connsiteY3" fmla="*/ 1845654 h 1845654"/>
              <a:gd name="connsiteX4" fmla="*/ 0 w 1857300"/>
              <a:gd name="connsiteY4" fmla="*/ 0 h 1845654"/>
              <a:gd name="connsiteX0" fmla="*/ 0 w 1857300"/>
              <a:gd name="connsiteY0" fmla="*/ 0 h 1845654"/>
              <a:gd name="connsiteX1" fmla="*/ 1857300 w 1857300"/>
              <a:gd name="connsiteY1" fmla="*/ 0 h 1845654"/>
              <a:gd name="connsiteX2" fmla="*/ 752400 w 1857300"/>
              <a:gd name="connsiteY2" fmla="*/ 706887 h 1845654"/>
              <a:gd name="connsiteX3" fmla="*/ 0 w 1857300"/>
              <a:gd name="connsiteY3" fmla="*/ 1845654 h 1845654"/>
              <a:gd name="connsiteX4" fmla="*/ 0 w 1857300"/>
              <a:gd name="connsiteY4" fmla="*/ 0 h 1845654"/>
              <a:gd name="connsiteX0" fmla="*/ 0 w 1857300"/>
              <a:gd name="connsiteY0" fmla="*/ 0 h 1845654"/>
              <a:gd name="connsiteX1" fmla="*/ 1857300 w 1857300"/>
              <a:gd name="connsiteY1" fmla="*/ 0 h 1845654"/>
              <a:gd name="connsiteX2" fmla="*/ 752400 w 1857300"/>
              <a:gd name="connsiteY2" fmla="*/ 706887 h 1845654"/>
              <a:gd name="connsiteX3" fmla="*/ 0 w 1857300"/>
              <a:gd name="connsiteY3" fmla="*/ 1845654 h 1845654"/>
              <a:gd name="connsiteX4" fmla="*/ 0 w 1857300"/>
              <a:gd name="connsiteY4" fmla="*/ 0 h 1845654"/>
              <a:gd name="connsiteX0" fmla="*/ 0 w 1857300"/>
              <a:gd name="connsiteY0" fmla="*/ 0 h 1845654"/>
              <a:gd name="connsiteX1" fmla="*/ 1857300 w 1857300"/>
              <a:gd name="connsiteY1" fmla="*/ 0 h 1845654"/>
              <a:gd name="connsiteX2" fmla="*/ 752400 w 1857300"/>
              <a:gd name="connsiteY2" fmla="*/ 706887 h 1845654"/>
              <a:gd name="connsiteX3" fmla="*/ 0 w 1857300"/>
              <a:gd name="connsiteY3" fmla="*/ 1845654 h 1845654"/>
              <a:gd name="connsiteX4" fmla="*/ 0 w 1857300"/>
              <a:gd name="connsiteY4" fmla="*/ 0 h 1845654"/>
              <a:gd name="connsiteX0" fmla="*/ 0 w 1857300"/>
              <a:gd name="connsiteY0" fmla="*/ 0 h 1845654"/>
              <a:gd name="connsiteX1" fmla="*/ 1857300 w 1857300"/>
              <a:gd name="connsiteY1" fmla="*/ 0 h 1845654"/>
              <a:gd name="connsiteX2" fmla="*/ 752400 w 1857300"/>
              <a:gd name="connsiteY2" fmla="*/ 706887 h 1845654"/>
              <a:gd name="connsiteX3" fmla="*/ 0 w 1857300"/>
              <a:gd name="connsiteY3" fmla="*/ 1845654 h 1845654"/>
              <a:gd name="connsiteX4" fmla="*/ 0 w 1857300"/>
              <a:gd name="connsiteY4" fmla="*/ 0 h 1845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7300" h="1845654">
                <a:moveTo>
                  <a:pt x="0" y="0"/>
                </a:moveTo>
                <a:lnTo>
                  <a:pt x="1857300" y="0"/>
                </a:lnTo>
                <a:cubicBezTo>
                  <a:pt x="1489000" y="235629"/>
                  <a:pt x="1417033" y="153758"/>
                  <a:pt x="752400" y="706887"/>
                </a:cubicBezTo>
                <a:cubicBezTo>
                  <a:pt x="-141867" y="1577542"/>
                  <a:pt x="102633" y="1724298"/>
                  <a:pt x="0" y="184565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кутник 5">
            <a:extLst>
              <a:ext uri="{FF2B5EF4-FFF2-40B4-BE49-F238E27FC236}">
                <a16:creationId xmlns:a16="http://schemas.microsoft.com/office/drawing/2014/main" id="{1F0657D5-963A-413A-AAF6-CE6F310FFCE6}"/>
              </a:ext>
            </a:extLst>
          </p:cNvPr>
          <p:cNvSpPr/>
          <p:nvPr/>
        </p:nvSpPr>
        <p:spPr>
          <a:xfrm>
            <a:off x="2700623" y="2301239"/>
            <a:ext cx="1770629" cy="1810385"/>
          </a:xfrm>
          <a:custGeom>
            <a:avLst/>
            <a:gdLst>
              <a:gd name="connsiteX0" fmla="*/ 0 w 1770629"/>
              <a:gd name="connsiteY0" fmla="*/ 0 h 1784985"/>
              <a:gd name="connsiteX1" fmla="*/ 1770629 w 1770629"/>
              <a:gd name="connsiteY1" fmla="*/ 0 h 1784985"/>
              <a:gd name="connsiteX2" fmla="*/ 1770629 w 1770629"/>
              <a:gd name="connsiteY2" fmla="*/ 1784985 h 1784985"/>
              <a:gd name="connsiteX3" fmla="*/ 0 w 1770629"/>
              <a:gd name="connsiteY3" fmla="*/ 1784985 h 1784985"/>
              <a:gd name="connsiteX4" fmla="*/ 0 w 1770629"/>
              <a:gd name="connsiteY4" fmla="*/ 0 h 1784985"/>
              <a:gd name="connsiteX0" fmla="*/ 1162050 w 1770629"/>
              <a:gd name="connsiteY0" fmla="*/ 977900 h 1784985"/>
              <a:gd name="connsiteX1" fmla="*/ 1770629 w 1770629"/>
              <a:gd name="connsiteY1" fmla="*/ 0 h 1784985"/>
              <a:gd name="connsiteX2" fmla="*/ 1770629 w 1770629"/>
              <a:gd name="connsiteY2" fmla="*/ 1784985 h 1784985"/>
              <a:gd name="connsiteX3" fmla="*/ 0 w 1770629"/>
              <a:gd name="connsiteY3" fmla="*/ 1784985 h 1784985"/>
              <a:gd name="connsiteX4" fmla="*/ 1162050 w 1770629"/>
              <a:gd name="connsiteY4" fmla="*/ 977900 h 1784985"/>
              <a:gd name="connsiteX0" fmla="*/ 1162050 w 1770629"/>
              <a:gd name="connsiteY0" fmla="*/ 1003300 h 1810385"/>
              <a:gd name="connsiteX1" fmla="*/ 1767454 w 1770629"/>
              <a:gd name="connsiteY1" fmla="*/ 0 h 1810385"/>
              <a:gd name="connsiteX2" fmla="*/ 1770629 w 1770629"/>
              <a:gd name="connsiteY2" fmla="*/ 1810385 h 1810385"/>
              <a:gd name="connsiteX3" fmla="*/ 0 w 1770629"/>
              <a:gd name="connsiteY3" fmla="*/ 1810385 h 1810385"/>
              <a:gd name="connsiteX4" fmla="*/ 1162050 w 1770629"/>
              <a:gd name="connsiteY4" fmla="*/ 1003300 h 1810385"/>
              <a:gd name="connsiteX0" fmla="*/ 1162050 w 1770629"/>
              <a:gd name="connsiteY0" fmla="*/ 1003300 h 1810385"/>
              <a:gd name="connsiteX1" fmla="*/ 1767454 w 1770629"/>
              <a:gd name="connsiteY1" fmla="*/ 0 h 1810385"/>
              <a:gd name="connsiteX2" fmla="*/ 1770629 w 1770629"/>
              <a:gd name="connsiteY2" fmla="*/ 1810385 h 1810385"/>
              <a:gd name="connsiteX3" fmla="*/ 0 w 1770629"/>
              <a:gd name="connsiteY3" fmla="*/ 1810385 h 1810385"/>
              <a:gd name="connsiteX4" fmla="*/ 1162050 w 1770629"/>
              <a:gd name="connsiteY4" fmla="*/ 1003300 h 1810385"/>
              <a:gd name="connsiteX0" fmla="*/ 1162050 w 1770629"/>
              <a:gd name="connsiteY0" fmla="*/ 1003300 h 1810385"/>
              <a:gd name="connsiteX1" fmla="*/ 1767454 w 1770629"/>
              <a:gd name="connsiteY1" fmla="*/ 0 h 1810385"/>
              <a:gd name="connsiteX2" fmla="*/ 1770629 w 1770629"/>
              <a:gd name="connsiteY2" fmla="*/ 1810385 h 1810385"/>
              <a:gd name="connsiteX3" fmla="*/ 0 w 1770629"/>
              <a:gd name="connsiteY3" fmla="*/ 1810385 h 1810385"/>
              <a:gd name="connsiteX4" fmla="*/ 1162050 w 1770629"/>
              <a:gd name="connsiteY4" fmla="*/ 1003300 h 1810385"/>
              <a:gd name="connsiteX0" fmla="*/ 1162050 w 1770629"/>
              <a:gd name="connsiteY0" fmla="*/ 1003300 h 1810385"/>
              <a:gd name="connsiteX1" fmla="*/ 1767454 w 1770629"/>
              <a:gd name="connsiteY1" fmla="*/ 0 h 1810385"/>
              <a:gd name="connsiteX2" fmla="*/ 1770629 w 1770629"/>
              <a:gd name="connsiteY2" fmla="*/ 1810385 h 1810385"/>
              <a:gd name="connsiteX3" fmla="*/ 0 w 1770629"/>
              <a:gd name="connsiteY3" fmla="*/ 1810385 h 1810385"/>
              <a:gd name="connsiteX4" fmla="*/ 1162050 w 1770629"/>
              <a:gd name="connsiteY4" fmla="*/ 1003300 h 1810385"/>
              <a:gd name="connsiteX0" fmla="*/ 1162050 w 1770629"/>
              <a:gd name="connsiteY0" fmla="*/ 1003300 h 1810385"/>
              <a:gd name="connsiteX1" fmla="*/ 1767454 w 1770629"/>
              <a:gd name="connsiteY1" fmla="*/ 0 h 1810385"/>
              <a:gd name="connsiteX2" fmla="*/ 1770629 w 1770629"/>
              <a:gd name="connsiteY2" fmla="*/ 1810385 h 1810385"/>
              <a:gd name="connsiteX3" fmla="*/ 0 w 1770629"/>
              <a:gd name="connsiteY3" fmla="*/ 1810385 h 1810385"/>
              <a:gd name="connsiteX4" fmla="*/ 1162050 w 1770629"/>
              <a:gd name="connsiteY4" fmla="*/ 1003300 h 1810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0629" h="1810385">
                <a:moveTo>
                  <a:pt x="1162050" y="1003300"/>
                </a:moveTo>
                <a:cubicBezTo>
                  <a:pt x="1411476" y="706967"/>
                  <a:pt x="1581528" y="366183"/>
                  <a:pt x="1767454" y="0"/>
                </a:cubicBezTo>
                <a:cubicBezTo>
                  <a:pt x="1768512" y="603462"/>
                  <a:pt x="1769571" y="1206923"/>
                  <a:pt x="1770629" y="1810385"/>
                </a:cubicBezTo>
                <a:lnTo>
                  <a:pt x="0" y="1810385"/>
                </a:lnTo>
                <a:cubicBezTo>
                  <a:pt x="266700" y="1757257"/>
                  <a:pt x="520700" y="1710478"/>
                  <a:pt x="1162050" y="100330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кутник 8">
            <a:extLst>
              <a:ext uri="{FF2B5EF4-FFF2-40B4-BE49-F238E27FC236}">
                <a16:creationId xmlns:a16="http://schemas.microsoft.com/office/drawing/2014/main" id="{6AB5C1A1-647F-4EDE-B632-43E14099C195}"/>
              </a:ext>
            </a:extLst>
          </p:cNvPr>
          <p:cNvSpPr/>
          <p:nvPr/>
        </p:nvSpPr>
        <p:spPr>
          <a:xfrm>
            <a:off x="2736850" y="4111625"/>
            <a:ext cx="1744847" cy="1882812"/>
          </a:xfrm>
          <a:custGeom>
            <a:avLst/>
            <a:gdLst>
              <a:gd name="connsiteX0" fmla="*/ 0 w 1744847"/>
              <a:gd name="connsiteY0" fmla="*/ 0 h 1879637"/>
              <a:gd name="connsiteX1" fmla="*/ 1744847 w 1744847"/>
              <a:gd name="connsiteY1" fmla="*/ 0 h 1879637"/>
              <a:gd name="connsiteX2" fmla="*/ 1744847 w 1744847"/>
              <a:gd name="connsiteY2" fmla="*/ 1879637 h 1879637"/>
              <a:gd name="connsiteX3" fmla="*/ 0 w 1744847"/>
              <a:gd name="connsiteY3" fmla="*/ 1879637 h 1879637"/>
              <a:gd name="connsiteX4" fmla="*/ 0 w 1744847"/>
              <a:gd name="connsiteY4" fmla="*/ 0 h 1879637"/>
              <a:gd name="connsiteX0" fmla="*/ 0 w 1744847"/>
              <a:gd name="connsiteY0" fmla="*/ 0 h 1879637"/>
              <a:gd name="connsiteX1" fmla="*/ 1744847 w 1744847"/>
              <a:gd name="connsiteY1" fmla="*/ 0 h 1879637"/>
              <a:gd name="connsiteX2" fmla="*/ 1744847 w 1744847"/>
              <a:gd name="connsiteY2" fmla="*/ 1879637 h 1879637"/>
              <a:gd name="connsiteX3" fmla="*/ 1076325 w 1744847"/>
              <a:gd name="connsiteY3" fmla="*/ 676312 h 1879637"/>
              <a:gd name="connsiteX4" fmla="*/ 0 w 1744847"/>
              <a:gd name="connsiteY4" fmla="*/ 0 h 1879637"/>
              <a:gd name="connsiteX0" fmla="*/ 0 w 1744847"/>
              <a:gd name="connsiteY0" fmla="*/ 0 h 1879637"/>
              <a:gd name="connsiteX1" fmla="*/ 1744847 w 1744847"/>
              <a:gd name="connsiteY1" fmla="*/ 0 h 1879637"/>
              <a:gd name="connsiteX2" fmla="*/ 1744847 w 1744847"/>
              <a:gd name="connsiteY2" fmla="*/ 1879637 h 1879637"/>
              <a:gd name="connsiteX3" fmla="*/ 1076325 w 1744847"/>
              <a:gd name="connsiteY3" fmla="*/ 676312 h 1879637"/>
              <a:gd name="connsiteX4" fmla="*/ 0 w 1744847"/>
              <a:gd name="connsiteY4" fmla="*/ 0 h 1879637"/>
              <a:gd name="connsiteX0" fmla="*/ 0 w 1744847"/>
              <a:gd name="connsiteY0" fmla="*/ 0 h 1879637"/>
              <a:gd name="connsiteX1" fmla="*/ 1744847 w 1744847"/>
              <a:gd name="connsiteY1" fmla="*/ 0 h 1879637"/>
              <a:gd name="connsiteX2" fmla="*/ 1744847 w 1744847"/>
              <a:gd name="connsiteY2" fmla="*/ 1879637 h 1879637"/>
              <a:gd name="connsiteX3" fmla="*/ 1076325 w 1744847"/>
              <a:gd name="connsiteY3" fmla="*/ 676312 h 1879637"/>
              <a:gd name="connsiteX4" fmla="*/ 0 w 1744847"/>
              <a:gd name="connsiteY4" fmla="*/ 0 h 1879637"/>
              <a:gd name="connsiteX0" fmla="*/ 0 w 1744847"/>
              <a:gd name="connsiteY0" fmla="*/ 0 h 1882812"/>
              <a:gd name="connsiteX1" fmla="*/ 1744847 w 1744847"/>
              <a:gd name="connsiteY1" fmla="*/ 0 h 1882812"/>
              <a:gd name="connsiteX2" fmla="*/ 1728972 w 1744847"/>
              <a:gd name="connsiteY2" fmla="*/ 1882812 h 1882812"/>
              <a:gd name="connsiteX3" fmla="*/ 1076325 w 1744847"/>
              <a:gd name="connsiteY3" fmla="*/ 676312 h 1882812"/>
              <a:gd name="connsiteX4" fmla="*/ 0 w 1744847"/>
              <a:gd name="connsiteY4" fmla="*/ 0 h 1882812"/>
              <a:gd name="connsiteX0" fmla="*/ 0 w 1744847"/>
              <a:gd name="connsiteY0" fmla="*/ 0 h 1882812"/>
              <a:gd name="connsiteX1" fmla="*/ 1744847 w 1744847"/>
              <a:gd name="connsiteY1" fmla="*/ 0 h 1882812"/>
              <a:gd name="connsiteX2" fmla="*/ 1728972 w 1744847"/>
              <a:gd name="connsiteY2" fmla="*/ 1882812 h 1882812"/>
              <a:gd name="connsiteX3" fmla="*/ 1076325 w 1744847"/>
              <a:gd name="connsiteY3" fmla="*/ 676312 h 1882812"/>
              <a:gd name="connsiteX4" fmla="*/ 0 w 1744847"/>
              <a:gd name="connsiteY4" fmla="*/ 0 h 1882812"/>
              <a:gd name="connsiteX0" fmla="*/ 0 w 1744847"/>
              <a:gd name="connsiteY0" fmla="*/ 0 h 1882812"/>
              <a:gd name="connsiteX1" fmla="*/ 1744847 w 1744847"/>
              <a:gd name="connsiteY1" fmla="*/ 0 h 1882812"/>
              <a:gd name="connsiteX2" fmla="*/ 1728972 w 1744847"/>
              <a:gd name="connsiteY2" fmla="*/ 1882812 h 1882812"/>
              <a:gd name="connsiteX3" fmla="*/ 1076325 w 1744847"/>
              <a:gd name="connsiteY3" fmla="*/ 676312 h 1882812"/>
              <a:gd name="connsiteX4" fmla="*/ 0 w 1744847"/>
              <a:gd name="connsiteY4" fmla="*/ 0 h 188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4847" h="1882812">
                <a:moveTo>
                  <a:pt x="0" y="0"/>
                </a:moveTo>
                <a:lnTo>
                  <a:pt x="1744847" y="0"/>
                </a:lnTo>
                <a:lnTo>
                  <a:pt x="1728972" y="1882812"/>
                </a:lnTo>
                <a:cubicBezTo>
                  <a:pt x="1584448" y="1455245"/>
                  <a:pt x="1344674" y="1030854"/>
                  <a:pt x="1076325" y="676312"/>
                </a:cubicBezTo>
                <a:cubicBezTo>
                  <a:pt x="565150" y="146075"/>
                  <a:pt x="222250" y="34937"/>
                  <a:pt x="0" y="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кутник 9">
            <a:extLst>
              <a:ext uri="{FF2B5EF4-FFF2-40B4-BE49-F238E27FC236}">
                <a16:creationId xmlns:a16="http://schemas.microsoft.com/office/drawing/2014/main" id="{A2E0C7D2-C813-4EE3-B837-4A2BB5E64ABC}"/>
              </a:ext>
            </a:extLst>
          </p:cNvPr>
          <p:cNvSpPr/>
          <p:nvPr/>
        </p:nvSpPr>
        <p:spPr>
          <a:xfrm>
            <a:off x="2613952" y="4302125"/>
            <a:ext cx="1828799" cy="1739059"/>
          </a:xfrm>
          <a:custGeom>
            <a:avLst/>
            <a:gdLst>
              <a:gd name="connsiteX0" fmla="*/ 0 w 1828799"/>
              <a:gd name="connsiteY0" fmla="*/ 0 h 1739059"/>
              <a:gd name="connsiteX1" fmla="*/ 1828799 w 1828799"/>
              <a:gd name="connsiteY1" fmla="*/ 0 h 1739059"/>
              <a:gd name="connsiteX2" fmla="*/ 1828799 w 1828799"/>
              <a:gd name="connsiteY2" fmla="*/ 1739059 h 1739059"/>
              <a:gd name="connsiteX3" fmla="*/ 0 w 1828799"/>
              <a:gd name="connsiteY3" fmla="*/ 1739059 h 1739059"/>
              <a:gd name="connsiteX4" fmla="*/ 0 w 1828799"/>
              <a:gd name="connsiteY4" fmla="*/ 0 h 1739059"/>
              <a:gd name="connsiteX0" fmla="*/ 0 w 1828799"/>
              <a:gd name="connsiteY0" fmla="*/ 0 h 1739059"/>
              <a:gd name="connsiteX1" fmla="*/ 634999 w 1828799"/>
              <a:gd name="connsiteY1" fmla="*/ 1025525 h 1739059"/>
              <a:gd name="connsiteX2" fmla="*/ 1828799 w 1828799"/>
              <a:gd name="connsiteY2" fmla="*/ 1739059 h 1739059"/>
              <a:gd name="connsiteX3" fmla="*/ 0 w 1828799"/>
              <a:gd name="connsiteY3" fmla="*/ 1739059 h 1739059"/>
              <a:gd name="connsiteX4" fmla="*/ 0 w 1828799"/>
              <a:gd name="connsiteY4" fmla="*/ 0 h 1739059"/>
              <a:gd name="connsiteX0" fmla="*/ 0 w 1828799"/>
              <a:gd name="connsiteY0" fmla="*/ 0 h 1739059"/>
              <a:gd name="connsiteX1" fmla="*/ 634999 w 1828799"/>
              <a:gd name="connsiteY1" fmla="*/ 1025525 h 1739059"/>
              <a:gd name="connsiteX2" fmla="*/ 1828799 w 1828799"/>
              <a:gd name="connsiteY2" fmla="*/ 1739059 h 1739059"/>
              <a:gd name="connsiteX3" fmla="*/ 0 w 1828799"/>
              <a:gd name="connsiteY3" fmla="*/ 1739059 h 1739059"/>
              <a:gd name="connsiteX4" fmla="*/ 0 w 1828799"/>
              <a:gd name="connsiteY4" fmla="*/ 0 h 1739059"/>
              <a:gd name="connsiteX0" fmla="*/ 0 w 1828799"/>
              <a:gd name="connsiteY0" fmla="*/ 0 h 1739059"/>
              <a:gd name="connsiteX1" fmla="*/ 634999 w 1828799"/>
              <a:gd name="connsiteY1" fmla="*/ 1025525 h 1739059"/>
              <a:gd name="connsiteX2" fmla="*/ 1828799 w 1828799"/>
              <a:gd name="connsiteY2" fmla="*/ 1739059 h 1739059"/>
              <a:gd name="connsiteX3" fmla="*/ 0 w 1828799"/>
              <a:gd name="connsiteY3" fmla="*/ 1739059 h 1739059"/>
              <a:gd name="connsiteX4" fmla="*/ 0 w 1828799"/>
              <a:gd name="connsiteY4" fmla="*/ 0 h 1739059"/>
              <a:gd name="connsiteX0" fmla="*/ 0 w 1828799"/>
              <a:gd name="connsiteY0" fmla="*/ 0 h 1739059"/>
              <a:gd name="connsiteX1" fmla="*/ 634999 w 1828799"/>
              <a:gd name="connsiteY1" fmla="*/ 1025525 h 1739059"/>
              <a:gd name="connsiteX2" fmla="*/ 1828799 w 1828799"/>
              <a:gd name="connsiteY2" fmla="*/ 1739059 h 1739059"/>
              <a:gd name="connsiteX3" fmla="*/ 0 w 1828799"/>
              <a:gd name="connsiteY3" fmla="*/ 1739059 h 1739059"/>
              <a:gd name="connsiteX4" fmla="*/ 0 w 1828799"/>
              <a:gd name="connsiteY4" fmla="*/ 0 h 1739059"/>
              <a:gd name="connsiteX0" fmla="*/ 0 w 1828799"/>
              <a:gd name="connsiteY0" fmla="*/ 0 h 1739059"/>
              <a:gd name="connsiteX1" fmla="*/ 634999 w 1828799"/>
              <a:gd name="connsiteY1" fmla="*/ 1025525 h 1739059"/>
              <a:gd name="connsiteX2" fmla="*/ 1828799 w 1828799"/>
              <a:gd name="connsiteY2" fmla="*/ 1739059 h 1739059"/>
              <a:gd name="connsiteX3" fmla="*/ 0 w 1828799"/>
              <a:gd name="connsiteY3" fmla="*/ 1739059 h 1739059"/>
              <a:gd name="connsiteX4" fmla="*/ 0 w 1828799"/>
              <a:gd name="connsiteY4" fmla="*/ 0 h 1739059"/>
              <a:gd name="connsiteX0" fmla="*/ 0 w 1828799"/>
              <a:gd name="connsiteY0" fmla="*/ 0 h 1739059"/>
              <a:gd name="connsiteX1" fmla="*/ 634999 w 1828799"/>
              <a:gd name="connsiteY1" fmla="*/ 1025525 h 1739059"/>
              <a:gd name="connsiteX2" fmla="*/ 1828799 w 1828799"/>
              <a:gd name="connsiteY2" fmla="*/ 1739059 h 1739059"/>
              <a:gd name="connsiteX3" fmla="*/ 0 w 1828799"/>
              <a:gd name="connsiteY3" fmla="*/ 1739059 h 1739059"/>
              <a:gd name="connsiteX4" fmla="*/ 0 w 1828799"/>
              <a:gd name="connsiteY4" fmla="*/ 0 h 1739059"/>
              <a:gd name="connsiteX0" fmla="*/ 0 w 1828799"/>
              <a:gd name="connsiteY0" fmla="*/ 0 h 1739059"/>
              <a:gd name="connsiteX1" fmla="*/ 647699 w 1828799"/>
              <a:gd name="connsiteY1" fmla="*/ 1022350 h 1739059"/>
              <a:gd name="connsiteX2" fmla="*/ 1828799 w 1828799"/>
              <a:gd name="connsiteY2" fmla="*/ 1739059 h 1739059"/>
              <a:gd name="connsiteX3" fmla="*/ 0 w 1828799"/>
              <a:gd name="connsiteY3" fmla="*/ 1739059 h 1739059"/>
              <a:gd name="connsiteX4" fmla="*/ 0 w 1828799"/>
              <a:gd name="connsiteY4" fmla="*/ 0 h 1739059"/>
              <a:gd name="connsiteX0" fmla="*/ 0 w 1828799"/>
              <a:gd name="connsiteY0" fmla="*/ 0 h 1739059"/>
              <a:gd name="connsiteX1" fmla="*/ 647699 w 1828799"/>
              <a:gd name="connsiteY1" fmla="*/ 1022350 h 1739059"/>
              <a:gd name="connsiteX2" fmla="*/ 1828799 w 1828799"/>
              <a:gd name="connsiteY2" fmla="*/ 1739059 h 1739059"/>
              <a:gd name="connsiteX3" fmla="*/ 0 w 1828799"/>
              <a:gd name="connsiteY3" fmla="*/ 1739059 h 1739059"/>
              <a:gd name="connsiteX4" fmla="*/ 0 w 1828799"/>
              <a:gd name="connsiteY4" fmla="*/ 0 h 1739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8799" h="1739059">
                <a:moveTo>
                  <a:pt x="0" y="0"/>
                </a:moveTo>
                <a:cubicBezTo>
                  <a:pt x="100541" y="348192"/>
                  <a:pt x="416983" y="794808"/>
                  <a:pt x="647699" y="1022350"/>
                </a:cubicBezTo>
                <a:cubicBezTo>
                  <a:pt x="1175807" y="1457045"/>
                  <a:pt x="1414991" y="1558364"/>
                  <a:pt x="1828799" y="1739059"/>
                </a:cubicBezTo>
                <a:lnTo>
                  <a:pt x="0" y="173905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кутник 10">
            <a:extLst>
              <a:ext uri="{FF2B5EF4-FFF2-40B4-BE49-F238E27FC236}">
                <a16:creationId xmlns:a16="http://schemas.microsoft.com/office/drawing/2014/main" id="{E8D0EA68-B25B-419A-A36D-DEA2DC90FEAF}"/>
              </a:ext>
            </a:extLst>
          </p:cNvPr>
          <p:cNvSpPr/>
          <p:nvPr/>
        </p:nvSpPr>
        <p:spPr>
          <a:xfrm>
            <a:off x="785152" y="4327525"/>
            <a:ext cx="1828800" cy="1713659"/>
          </a:xfrm>
          <a:custGeom>
            <a:avLst/>
            <a:gdLst>
              <a:gd name="connsiteX0" fmla="*/ 0 w 1828800"/>
              <a:gd name="connsiteY0" fmla="*/ 0 h 1713659"/>
              <a:gd name="connsiteX1" fmla="*/ 1828800 w 1828800"/>
              <a:gd name="connsiteY1" fmla="*/ 0 h 1713659"/>
              <a:gd name="connsiteX2" fmla="*/ 1828800 w 1828800"/>
              <a:gd name="connsiteY2" fmla="*/ 1713659 h 1713659"/>
              <a:gd name="connsiteX3" fmla="*/ 0 w 1828800"/>
              <a:gd name="connsiteY3" fmla="*/ 1713659 h 1713659"/>
              <a:gd name="connsiteX4" fmla="*/ 0 w 1828800"/>
              <a:gd name="connsiteY4" fmla="*/ 0 h 1713659"/>
              <a:gd name="connsiteX0" fmla="*/ 1076325 w 1828800"/>
              <a:gd name="connsiteY0" fmla="*/ 1098550 h 1713659"/>
              <a:gd name="connsiteX1" fmla="*/ 1828800 w 1828800"/>
              <a:gd name="connsiteY1" fmla="*/ 0 h 1713659"/>
              <a:gd name="connsiteX2" fmla="*/ 1828800 w 1828800"/>
              <a:gd name="connsiteY2" fmla="*/ 1713659 h 1713659"/>
              <a:gd name="connsiteX3" fmla="*/ 0 w 1828800"/>
              <a:gd name="connsiteY3" fmla="*/ 1713659 h 1713659"/>
              <a:gd name="connsiteX4" fmla="*/ 1076325 w 1828800"/>
              <a:gd name="connsiteY4" fmla="*/ 1098550 h 1713659"/>
              <a:gd name="connsiteX0" fmla="*/ 1076325 w 1828800"/>
              <a:gd name="connsiteY0" fmla="*/ 1098550 h 1713659"/>
              <a:gd name="connsiteX1" fmla="*/ 1828800 w 1828800"/>
              <a:gd name="connsiteY1" fmla="*/ 0 h 1713659"/>
              <a:gd name="connsiteX2" fmla="*/ 1828800 w 1828800"/>
              <a:gd name="connsiteY2" fmla="*/ 1713659 h 1713659"/>
              <a:gd name="connsiteX3" fmla="*/ 0 w 1828800"/>
              <a:gd name="connsiteY3" fmla="*/ 1713659 h 1713659"/>
              <a:gd name="connsiteX4" fmla="*/ 1076325 w 1828800"/>
              <a:gd name="connsiteY4" fmla="*/ 1098550 h 1713659"/>
              <a:gd name="connsiteX0" fmla="*/ 1076325 w 1828800"/>
              <a:gd name="connsiteY0" fmla="*/ 1098550 h 1713659"/>
              <a:gd name="connsiteX1" fmla="*/ 1828800 w 1828800"/>
              <a:gd name="connsiteY1" fmla="*/ 0 h 1713659"/>
              <a:gd name="connsiteX2" fmla="*/ 1828800 w 1828800"/>
              <a:gd name="connsiteY2" fmla="*/ 1713659 h 1713659"/>
              <a:gd name="connsiteX3" fmla="*/ 0 w 1828800"/>
              <a:gd name="connsiteY3" fmla="*/ 1713659 h 1713659"/>
              <a:gd name="connsiteX4" fmla="*/ 1076325 w 1828800"/>
              <a:gd name="connsiteY4" fmla="*/ 1098550 h 1713659"/>
              <a:gd name="connsiteX0" fmla="*/ 1076325 w 1828800"/>
              <a:gd name="connsiteY0" fmla="*/ 1098550 h 1713659"/>
              <a:gd name="connsiteX1" fmla="*/ 1828800 w 1828800"/>
              <a:gd name="connsiteY1" fmla="*/ 0 h 1713659"/>
              <a:gd name="connsiteX2" fmla="*/ 1828800 w 1828800"/>
              <a:gd name="connsiteY2" fmla="*/ 1713659 h 1713659"/>
              <a:gd name="connsiteX3" fmla="*/ 0 w 1828800"/>
              <a:gd name="connsiteY3" fmla="*/ 1713659 h 1713659"/>
              <a:gd name="connsiteX4" fmla="*/ 1076325 w 1828800"/>
              <a:gd name="connsiteY4" fmla="*/ 1098550 h 1713659"/>
              <a:gd name="connsiteX0" fmla="*/ 1076325 w 1828800"/>
              <a:gd name="connsiteY0" fmla="*/ 1098550 h 1713659"/>
              <a:gd name="connsiteX1" fmla="*/ 1828800 w 1828800"/>
              <a:gd name="connsiteY1" fmla="*/ 0 h 1713659"/>
              <a:gd name="connsiteX2" fmla="*/ 1828800 w 1828800"/>
              <a:gd name="connsiteY2" fmla="*/ 1713659 h 1713659"/>
              <a:gd name="connsiteX3" fmla="*/ 0 w 1828800"/>
              <a:gd name="connsiteY3" fmla="*/ 1713659 h 1713659"/>
              <a:gd name="connsiteX4" fmla="*/ 1076325 w 1828800"/>
              <a:gd name="connsiteY4" fmla="*/ 1098550 h 1713659"/>
              <a:gd name="connsiteX0" fmla="*/ 1076325 w 1828800"/>
              <a:gd name="connsiteY0" fmla="*/ 1098550 h 1713659"/>
              <a:gd name="connsiteX1" fmla="*/ 1828800 w 1828800"/>
              <a:gd name="connsiteY1" fmla="*/ 0 h 1713659"/>
              <a:gd name="connsiteX2" fmla="*/ 1828800 w 1828800"/>
              <a:gd name="connsiteY2" fmla="*/ 1713659 h 1713659"/>
              <a:gd name="connsiteX3" fmla="*/ 0 w 1828800"/>
              <a:gd name="connsiteY3" fmla="*/ 1713659 h 1713659"/>
              <a:gd name="connsiteX4" fmla="*/ 1076325 w 1828800"/>
              <a:gd name="connsiteY4" fmla="*/ 1098550 h 1713659"/>
              <a:gd name="connsiteX0" fmla="*/ 1076325 w 1828800"/>
              <a:gd name="connsiteY0" fmla="*/ 1098550 h 1713659"/>
              <a:gd name="connsiteX1" fmla="*/ 1828800 w 1828800"/>
              <a:gd name="connsiteY1" fmla="*/ 0 h 1713659"/>
              <a:gd name="connsiteX2" fmla="*/ 1828800 w 1828800"/>
              <a:gd name="connsiteY2" fmla="*/ 1713659 h 1713659"/>
              <a:gd name="connsiteX3" fmla="*/ 0 w 1828800"/>
              <a:gd name="connsiteY3" fmla="*/ 1713659 h 1713659"/>
              <a:gd name="connsiteX4" fmla="*/ 1076325 w 1828800"/>
              <a:gd name="connsiteY4" fmla="*/ 1098550 h 1713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8800" h="1713659">
                <a:moveTo>
                  <a:pt x="1076325" y="1098550"/>
                </a:moveTo>
                <a:cubicBezTo>
                  <a:pt x="1476375" y="741892"/>
                  <a:pt x="1673225" y="391583"/>
                  <a:pt x="1828800" y="0"/>
                </a:cubicBezTo>
                <a:lnTo>
                  <a:pt x="1828800" y="1713659"/>
                </a:lnTo>
                <a:lnTo>
                  <a:pt x="0" y="1713659"/>
                </a:lnTo>
                <a:cubicBezTo>
                  <a:pt x="355600" y="1546723"/>
                  <a:pt x="619125" y="1468686"/>
                  <a:pt x="1076325" y="109855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Прямокутник 12">
            <a:extLst>
              <a:ext uri="{FF2B5EF4-FFF2-40B4-BE49-F238E27FC236}">
                <a16:creationId xmlns:a16="http://schemas.microsoft.com/office/drawing/2014/main" id="{88CC0FCD-B60A-4477-8DA6-33024D97F839}"/>
              </a:ext>
            </a:extLst>
          </p:cNvPr>
          <p:cNvSpPr/>
          <p:nvPr/>
        </p:nvSpPr>
        <p:spPr>
          <a:xfrm>
            <a:off x="759511" y="4117980"/>
            <a:ext cx="1620689" cy="1876457"/>
          </a:xfrm>
          <a:custGeom>
            <a:avLst/>
            <a:gdLst>
              <a:gd name="connsiteX0" fmla="*/ 0 w 1620689"/>
              <a:gd name="connsiteY0" fmla="*/ 0 h 1876457"/>
              <a:gd name="connsiteX1" fmla="*/ 1620689 w 1620689"/>
              <a:gd name="connsiteY1" fmla="*/ 0 h 1876457"/>
              <a:gd name="connsiteX2" fmla="*/ 1620689 w 1620689"/>
              <a:gd name="connsiteY2" fmla="*/ 1876457 h 1876457"/>
              <a:gd name="connsiteX3" fmla="*/ 0 w 1620689"/>
              <a:gd name="connsiteY3" fmla="*/ 1876457 h 1876457"/>
              <a:gd name="connsiteX4" fmla="*/ 0 w 1620689"/>
              <a:gd name="connsiteY4" fmla="*/ 0 h 1876457"/>
              <a:gd name="connsiteX0" fmla="*/ 0 w 1620689"/>
              <a:gd name="connsiteY0" fmla="*/ 0 h 1876457"/>
              <a:gd name="connsiteX1" fmla="*/ 1620689 w 1620689"/>
              <a:gd name="connsiteY1" fmla="*/ 0 h 1876457"/>
              <a:gd name="connsiteX2" fmla="*/ 668189 w 1620689"/>
              <a:gd name="connsiteY2" fmla="*/ 679482 h 1876457"/>
              <a:gd name="connsiteX3" fmla="*/ 0 w 1620689"/>
              <a:gd name="connsiteY3" fmla="*/ 1876457 h 1876457"/>
              <a:gd name="connsiteX4" fmla="*/ 0 w 1620689"/>
              <a:gd name="connsiteY4" fmla="*/ 0 h 1876457"/>
              <a:gd name="connsiteX0" fmla="*/ 0 w 1620689"/>
              <a:gd name="connsiteY0" fmla="*/ 0 h 1876457"/>
              <a:gd name="connsiteX1" fmla="*/ 1620689 w 1620689"/>
              <a:gd name="connsiteY1" fmla="*/ 0 h 1876457"/>
              <a:gd name="connsiteX2" fmla="*/ 668189 w 1620689"/>
              <a:gd name="connsiteY2" fmla="*/ 679482 h 1876457"/>
              <a:gd name="connsiteX3" fmla="*/ 0 w 1620689"/>
              <a:gd name="connsiteY3" fmla="*/ 1876457 h 1876457"/>
              <a:gd name="connsiteX4" fmla="*/ 0 w 1620689"/>
              <a:gd name="connsiteY4" fmla="*/ 0 h 1876457"/>
              <a:gd name="connsiteX0" fmla="*/ 0 w 1620689"/>
              <a:gd name="connsiteY0" fmla="*/ 0 h 1876457"/>
              <a:gd name="connsiteX1" fmla="*/ 1620689 w 1620689"/>
              <a:gd name="connsiteY1" fmla="*/ 0 h 1876457"/>
              <a:gd name="connsiteX2" fmla="*/ 668189 w 1620689"/>
              <a:gd name="connsiteY2" fmla="*/ 679482 h 1876457"/>
              <a:gd name="connsiteX3" fmla="*/ 0 w 1620689"/>
              <a:gd name="connsiteY3" fmla="*/ 1876457 h 1876457"/>
              <a:gd name="connsiteX4" fmla="*/ 0 w 1620689"/>
              <a:gd name="connsiteY4" fmla="*/ 0 h 1876457"/>
              <a:gd name="connsiteX0" fmla="*/ 0 w 1620689"/>
              <a:gd name="connsiteY0" fmla="*/ 0 h 1876457"/>
              <a:gd name="connsiteX1" fmla="*/ 1620689 w 1620689"/>
              <a:gd name="connsiteY1" fmla="*/ 0 h 1876457"/>
              <a:gd name="connsiteX2" fmla="*/ 668189 w 1620689"/>
              <a:gd name="connsiteY2" fmla="*/ 679482 h 1876457"/>
              <a:gd name="connsiteX3" fmla="*/ 0 w 1620689"/>
              <a:gd name="connsiteY3" fmla="*/ 1876457 h 1876457"/>
              <a:gd name="connsiteX4" fmla="*/ 0 w 1620689"/>
              <a:gd name="connsiteY4" fmla="*/ 0 h 1876457"/>
              <a:gd name="connsiteX0" fmla="*/ 0 w 1620689"/>
              <a:gd name="connsiteY0" fmla="*/ 0 h 1876457"/>
              <a:gd name="connsiteX1" fmla="*/ 1620689 w 1620689"/>
              <a:gd name="connsiteY1" fmla="*/ 0 h 1876457"/>
              <a:gd name="connsiteX2" fmla="*/ 668189 w 1620689"/>
              <a:gd name="connsiteY2" fmla="*/ 679482 h 1876457"/>
              <a:gd name="connsiteX3" fmla="*/ 0 w 1620689"/>
              <a:gd name="connsiteY3" fmla="*/ 1876457 h 1876457"/>
              <a:gd name="connsiteX4" fmla="*/ 0 w 1620689"/>
              <a:gd name="connsiteY4" fmla="*/ 0 h 1876457"/>
              <a:gd name="connsiteX0" fmla="*/ 0 w 1620689"/>
              <a:gd name="connsiteY0" fmla="*/ 0 h 1876457"/>
              <a:gd name="connsiteX1" fmla="*/ 1620689 w 1620689"/>
              <a:gd name="connsiteY1" fmla="*/ 0 h 1876457"/>
              <a:gd name="connsiteX2" fmla="*/ 668189 w 1620689"/>
              <a:gd name="connsiteY2" fmla="*/ 679482 h 1876457"/>
              <a:gd name="connsiteX3" fmla="*/ 0 w 1620689"/>
              <a:gd name="connsiteY3" fmla="*/ 1876457 h 1876457"/>
              <a:gd name="connsiteX4" fmla="*/ 0 w 1620689"/>
              <a:gd name="connsiteY4" fmla="*/ 0 h 1876457"/>
              <a:gd name="connsiteX0" fmla="*/ 0 w 1620689"/>
              <a:gd name="connsiteY0" fmla="*/ 0 h 1876457"/>
              <a:gd name="connsiteX1" fmla="*/ 1620689 w 1620689"/>
              <a:gd name="connsiteY1" fmla="*/ 0 h 1876457"/>
              <a:gd name="connsiteX2" fmla="*/ 668189 w 1620689"/>
              <a:gd name="connsiteY2" fmla="*/ 679482 h 1876457"/>
              <a:gd name="connsiteX3" fmla="*/ 0 w 1620689"/>
              <a:gd name="connsiteY3" fmla="*/ 1876457 h 1876457"/>
              <a:gd name="connsiteX4" fmla="*/ 0 w 1620689"/>
              <a:gd name="connsiteY4" fmla="*/ 0 h 1876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0689" h="1876457">
                <a:moveTo>
                  <a:pt x="0" y="0"/>
                </a:moveTo>
                <a:lnTo>
                  <a:pt x="1620689" y="0"/>
                </a:lnTo>
                <a:cubicBezTo>
                  <a:pt x="1315889" y="109019"/>
                  <a:pt x="915839" y="373613"/>
                  <a:pt x="668189" y="679482"/>
                </a:cubicBezTo>
                <a:cubicBezTo>
                  <a:pt x="312109" y="1097524"/>
                  <a:pt x="190980" y="1477465"/>
                  <a:pt x="0" y="187645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Прямокутник 15">
            <a:extLst>
              <a:ext uri="{FF2B5EF4-FFF2-40B4-BE49-F238E27FC236}">
                <a16:creationId xmlns:a16="http://schemas.microsoft.com/office/drawing/2014/main" id="{0C5029C4-7311-4409-9220-6D4C803AF7A2}"/>
              </a:ext>
            </a:extLst>
          </p:cNvPr>
          <p:cNvSpPr/>
          <p:nvPr/>
        </p:nvSpPr>
        <p:spPr>
          <a:xfrm>
            <a:off x="759511" y="2225483"/>
            <a:ext cx="1650314" cy="1892490"/>
          </a:xfrm>
          <a:custGeom>
            <a:avLst/>
            <a:gdLst>
              <a:gd name="connsiteX0" fmla="*/ 0 w 1650314"/>
              <a:gd name="connsiteY0" fmla="*/ 0 h 1892490"/>
              <a:gd name="connsiteX1" fmla="*/ 1650314 w 1650314"/>
              <a:gd name="connsiteY1" fmla="*/ 0 h 1892490"/>
              <a:gd name="connsiteX2" fmla="*/ 1650314 w 1650314"/>
              <a:gd name="connsiteY2" fmla="*/ 1892490 h 1892490"/>
              <a:gd name="connsiteX3" fmla="*/ 0 w 1650314"/>
              <a:gd name="connsiteY3" fmla="*/ 1892490 h 1892490"/>
              <a:gd name="connsiteX4" fmla="*/ 0 w 1650314"/>
              <a:gd name="connsiteY4" fmla="*/ 0 h 1892490"/>
              <a:gd name="connsiteX0" fmla="*/ 0 w 1650314"/>
              <a:gd name="connsiteY0" fmla="*/ 0 h 1892490"/>
              <a:gd name="connsiteX1" fmla="*/ 589864 w 1650314"/>
              <a:gd name="connsiteY1" fmla="*/ 1117600 h 1892490"/>
              <a:gd name="connsiteX2" fmla="*/ 1650314 w 1650314"/>
              <a:gd name="connsiteY2" fmla="*/ 1892490 h 1892490"/>
              <a:gd name="connsiteX3" fmla="*/ 0 w 1650314"/>
              <a:gd name="connsiteY3" fmla="*/ 1892490 h 1892490"/>
              <a:gd name="connsiteX4" fmla="*/ 0 w 1650314"/>
              <a:gd name="connsiteY4" fmla="*/ 0 h 1892490"/>
              <a:gd name="connsiteX0" fmla="*/ 0 w 1650314"/>
              <a:gd name="connsiteY0" fmla="*/ 0 h 1892490"/>
              <a:gd name="connsiteX1" fmla="*/ 589864 w 1650314"/>
              <a:gd name="connsiteY1" fmla="*/ 1117600 h 1892490"/>
              <a:gd name="connsiteX2" fmla="*/ 1650314 w 1650314"/>
              <a:gd name="connsiteY2" fmla="*/ 1892490 h 1892490"/>
              <a:gd name="connsiteX3" fmla="*/ 0 w 1650314"/>
              <a:gd name="connsiteY3" fmla="*/ 1892490 h 1892490"/>
              <a:gd name="connsiteX4" fmla="*/ 0 w 1650314"/>
              <a:gd name="connsiteY4" fmla="*/ 0 h 1892490"/>
              <a:gd name="connsiteX0" fmla="*/ 0 w 1650314"/>
              <a:gd name="connsiteY0" fmla="*/ 0 h 1892490"/>
              <a:gd name="connsiteX1" fmla="*/ 589864 w 1650314"/>
              <a:gd name="connsiteY1" fmla="*/ 1117600 h 1892490"/>
              <a:gd name="connsiteX2" fmla="*/ 1650314 w 1650314"/>
              <a:gd name="connsiteY2" fmla="*/ 1892490 h 1892490"/>
              <a:gd name="connsiteX3" fmla="*/ 0 w 1650314"/>
              <a:gd name="connsiteY3" fmla="*/ 1892490 h 1892490"/>
              <a:gd name="connsiteX4" fmla="*/ 0 w 1650314"/>
              <a:gd name="connsiteY4" fmla="*/ 0 h 1892490"/>
              <a:gd name="connsiteX0" fmla="*/ 0 w 1650314"/>
              <a:gd name="connsiteY0" fmla="*/ 0 h 1892490"/>
              <a:gd name="connsiteX1" fmla="*/ 589864 w 1650314"/>
              <a:gd name="connsiteY1" fmla="*/ 1117600 h 1892490"/>
              <a:gd name="connsiteX2" fmla="*/ 1650314 w 1650314"/>
              <a:gd name="connsiteY2" fmla="*/ 1892490 h 1892490"/>
              <a:gd name="connsiteX3" fmla="*/ 0 w 1650314"/>
              <a:gd name="connsiteY3" fmla="*/ 1892490 h 1892490"/>
              <a:gd name="connsiteX4" fmla="*/ 0 w 1650314"/>
              <a:gd name="connsiteY4" fmla="*/ 0 h 1892490"/>
              <a:gd name="connsiteX0" fmla="*/ 0 w 1650314"/>
              <a:gd name="connsiteY0" fmla="*/ 0 h 1892490"/>
              <a:gd name="connsiteX1" fmla="*/ 589864 w 1650314"/>
              <a:gd name="connsiteY1" fmla="*/ 1117600 h 1892490"/>
              <a:gd name="connsiteX2" fmla="*/ 1650314 w 1650314"/>
              <a:gd name="connsiteY2" fmla="*/ 1892490 h 1892490"/>
              <a:gd name="connsiteX3" fmla="*/ 0 w 1650314"/>
              <a:gd name="connsiteY3" fmla="*/ 1892490 h 1892490"/>
              <a:gd name="connsiteX4" fmla="*/ 0 w 1650314"/>
              <a:gd name="connsiteY4" fmla="*/ 0 h 1892490"/>
              <a:gd name="connsiteX0" fmla="*/ 0 w 1650314"/>
              <a:gd name="connsiteY0" fmla="*/ 0 h 1892490"/>
              <a:gd name="connsiteX1" fmla="*/ 589864 w 1650314"/>
              <a:gd name="connsiteY1" fmla="*/ 1117600 h 1892490"/>
              <a:gd name="connsiteX2" fmla="*/ 1650314 w 1650314"/>
              <a:gd name="connsiteY2" fmla="*/ 1892490 h 1892490"/>
              <a:gd name="connsiteX3" fmla="*/ 0 w 1650314"/>
              <a:gd name="connsiteY3" fmla="*/ 1892490 h 1892490"/>
              <a:gd name="connsiteX4" fmla="*/ 0 w 1650314"/>
              <a:gd name="connsiteY4" fmla="*/ 0 h 1892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0314" h="1892490">
                <a:moveTo>
                  <a:pt x="0" y="0"/>
                </a:moveTo>
                <a:cubicBezTo>
                  <a:pt x="161696" y="372533"/>
                  <a:pt x="310693" y="735542"/>
                  <a:pt x="589864" y="1117600"/>
                </a:cubicBezTo>
                <a:cubicBezTo>
                  <a:pt x="879847" y="1512422"/>
                  <a:pt x="1430181" y="1834218"/>
                  <a:pt x="1650314" y="1892490"/>
                </a:cubicBezTo>
                <a:lnTo>
                  <a:pt x="0" y="18924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Прямокутник 17">
            <a:extLst>
              <a:ext uri="{FF2B5EF4-FFF2-40B4-BE49-F238E27FC236}">
                <a16:creationId xmlns:a16="http://schemas.microsoft.com/office/drawing/2014/main" id="{C843ACEB-1358-4411-9137-B127D2FF7825}"/>
              </a:ext>
            </a:extLst>
          </p:cNvPr>
          <p:cNvSpPr/>
          <p:nvPr/>
        </p:nvSpPr>
        <p:spPr>
          <a:xfrm>
            <a:off x="822325" y="2191419"/>
            <a:ext cx="1798640" cy="1791383"/>
          </a:xfrm>
          <a:custGeom>
            <a:avLst/>
            <a:gdLst>
              <a:gd name="connsiteX0" fmla="*/ 0 w 1798640"/>
              <a:gd name="connsiteY0" fmla="*/ 0 h 1791383"/>
              <a:gd name="connsiteX1" fmla="*/ 1798640 w 1798640"/>
              <a:gd name="connsiteY1" fmla="*/ 0 h 1791383"/>
              <a:gd name="connsiteX2" fmla="*/ 1798640 w 1798640"/>
              <a:gd name="connsiteY2" fmla="*/ 1791383 h 1791383"/>
              <a:gd name="connsiteX3" fmla="*/ 0 w 1798640"/>
              <a:gd name="connsiteY3" fmla="*/ 1791383 h 1791383"/>
              <a:gd name="connsiteX4" fmla="*/ 0 w 1798640"/>
              <a:gd name="connsiteY4" fmla="*/ 0 h 1791383"/>
              <a:gd name="connsiteX0" fmla="*/ 0 w 1798640"/>
              <a:gd name="connsiteY0" fmla="*/ 0 h 1791383"/>
              <a:gd name="connsiteX1" fmla="*/ 1798640 w 1798640"/>
              <a:gd name="connsiteY1" fmla="*/ 0 h 1791383"/>
              <a:gd name="connsiteX2" fmla="*/ 1798640 w 1798640"/>
              <a:gd name="connsiteY2" fmla="*/ 1791383 h 1791383"/>
              <a:gd name="connsiteX3" fmla="*/ 1139825 w 1798640"/>
              <a:gd name="connsiteY3" fmla="*/ 699183 h 1791383"/>
              <a:gd name="connsiteX4" fmla="*/ 0 w 1798640"/>
              <a:gd name="connsiteY4" fmla="*/ 0 h 1791383"/>
              <a:gd name="connsiteX0" fmla="*/ 0 w 1798640"/>
              <a:gd name="connsiteY0" fmla="*/ 0 h 1791383"/>
              <a:gd name="connsiteX1" fmla="*/ 1798640 w 1798640"/>
              <a:gd name="connsiteY1" fmla="*/ 0 h 1791383"/>
              <a:gd name="connsiteX2" fmla="*/ 1798640 w 1798640"/>
              <a:gd name="connsiteY2" fmla="*/ 1791383 h 1791383"/>
              <a:gd name="connsiteX3" fmla="*/ 1139825 w 1798640"/>
              <a:gd name="connsiteY3" fmla="*/ 699183 h 1791383"/>
              <a:gd name="connsiteX4" fmla="*/ 0 w 1798640"/>
              <a:gd name="connsiteY4" fmla="*/ 0 h 1791383"/>
              <a:gd name="connsiteX0" fmla="*/ 0 w 1798640"/>
              <a:gd name="connsiteY0" fmla="*/ 0 h 1791383"/>
              <a:gd name="connsiteX1" fmla="*/ 1798640 w 1798640"/>
              <a:gd name="connsiteY1" fmla="*/ 0 h 1791383"/>
              <a:gd name="connsiteX2" fmla="*/ 1798640 w 1798640"/>
              <a:gd name="connsiteY2" fmla="*/ 1791383 h 1791383"/>
              <a:gd name="connsiteX3" fmla="*/ 1139825 w 1798640"/>
              <a:gd name="connsiteY3" fmla="*/ 699183 h 1791383"/>
              <a:gd name="connsiteX4" fmla="*/ 0 w 1798640"/>
              <a:gd name="connsiteY4" fmla="*/ 0 h 1791383"/>
              <a:gd name="connsiteX0" fmla="*/ 0 w 1798640"/>
              <a:gd name="connsiteY0" fmla="*/ 0 h 1791383"/>
              <a:gd name="connsiteX1" fmla="*/ 1798640 w 1798640"/>
              <a:gd name="connsiteY1" fmla="*/ 0 h 1791383"/>
              <a:gd name="connsiteX2" fmla="*/ 1798640 w 1798640"/>
              <a:gd name="connsiteY2" fmla="*/ 1791383 h 1791383"/>
              <a:gd name="connsiteX3" fmla="*/ 1139825 w 1798640"/>
              <a:gd name="connsiteY3" fmla="*/ 699183 h 1791383"/>
              <a:gd name="connsiteX4" fmla="*/ 0 w 1798640"/>
              <a:gd name="connsiteY4" fmla="*/ 0 h 1791383"/>
              <a:gd name="connsiteX0" fmla="*/ 0 w 1798640"/>
              <a:gd name="connsiteY0" fmla="*/ 0 h 1791383"/>
              <a:gd name="connsiteX1" fmla="*/ 1798640 w 1798640"/>
              <a:gd name="connsiteY1" fmla="*/ 0 h 1791383"/>
              <a:gd name="connsiteX2" fmla="*/ 1798640 w 1798640"/>
              <a:gd name="connsiteY2" fmla="*/ 1791383 h 1791383"/>
              <a:gd name="connsiteX3" fmla="*/ 1139825 w 1798640"/>
              <a:gd name="connsiteY3" fmla="*/ 699183 h 1791383"/>
              <a:gd name="connsiteX4" fmla="*/ 0 w 1798640"/>
              <a:gd name="connsiteY4" fmla="*/ 0 h 1791383"/>
              <a:gd name="connsiteX0" fmla="*/ 0 w 1798640"/>
              <a:gd name="connsiteY0" fmla="*/ 0 h 1791383"/>
              <a:gd name="connsiteX1" fmla="*/ 1798640 w 1798640"/>
              <a:gd name="connsiteY1" fmla="*/ 0 h 1791383"/>
              <a:gd name="connsiteX2" fmla="*/ 1798640 w 1798640"/>
              <a:gd name="connsiteY2" fmla="*/ 1791383 h 1791383"/>
              <a:gd name="connsiteX3" fmla="*/ 1139825 w 1798640"/>
              <a:gd name="connsiteY3" fmla="*/ 699183 h 1791383"/>
              <a:gd name="connsiteX4" fmla="*/ 0 w 1798640"/>
              <a:gd name="connsiteY4" fmla="*/ 0 h 1791383"/>
              <a:gd name="connsiteX0" fmla="*/ 0 w 1798640"/>
              <a:gd name="connsiteY0" fmla="*/ 0 h 1791383"/>
              <a:gd name="connsiteX1" fmla="*/ 1798640 w 1798640"/>
              <a:gd name="connsiteY1" fmla="*/ 0 h 1791383"/>
              <a:gd name="connsiteX2" fmla="*/ 1798640 w 1798640"/>
              <a:gd name="connsiteY2" fmla="*/ 1791383 h 1791383"/>
              <a:gd name="connsiteX3" fmla="*/ 1139825 w 1798640"/>
              <a:gd name="connsiteY3" fmla="*/ 699183 h 1791383"/>
              <a:gd name="connsiteX4" fmla="*/ 0 w 1798640"/>
              <a:gd name="connsiteY4" fmla="*/ 0 h 1791383"/>
              <a:gd name="connsiteX0" fmla="*/ 0 w 1798640"/>
              <a:gd name="connsiteY0" fmla="*/ 0 h 1791383"/>
              <a:gd name="connsiteX1" fmla="*/ 1798640 w 1798640"/>
              <a:gd name="connsiteY1" fmla="*/ 0 h 1791383"/>
              <a:gd name="connsiteX2" fmla="*/ 1798640 w 1798640"/>
              <a:gd name="connsiteY2" fmla="*/ 1791383 h 1791383"/>
              <a:gd name="connsiteX3" fmla="*/ 1139825 w 1798640"/>
              <a:gd name="connsiteY3" fmla="*/ 699183 h 1791383"/>
              <a:gd name="connsiteX4" fmla="*/ 0 w 1798640"/>
              <a:gd name="connsiteY4" fmla="*/ 0 h 1791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8640" h="1791383">
                <a:moveTo>
                  <a:pt x="0" y="0"/>
                </a:moveTo>
                <a:lnTo>
                  <a:pt x="1798640" y="0"/>
                </a:lnTo>
                <a:lnTo>
                  <a:pt x="1798640" y="1791383"/>
                </a:lnTo>
                <a:cubicBezTo>
                  <a:pt x="1747310" y="1506691"/>
                  <a:pt x="1495955" y="1028325"/>
                  <a:pt x="1139825" y="699183"/>
                </a:cubicBezTo>
                <a:cubicBezTo>
                  <a:pt x="766233" y="374047"/>
                  <a:pt x="379942" y="198136"/>
                  <a:pt x="0" y="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292645" y="980557"/>
            <a:ext cx="5906128" cy="954107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Знайдіть площу зафарбованої частини фігури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cxnSp>
        <p:nvCxnSpPr>
          <p:cNvPr id="8" name="Пряма зі стрілкою 7">
            <a:extLst>
              <a:ext uri="{FF2B5EF4-FFF2-40B4-BE49-F238E27FC236}">
                <a16:creationId xmlns:a16="http://schemas.microsoft.com/office/drawing/2014/main" id="{CE394A17-6FE8-4350-9583-A3142D4208BC}"/>
              </a:ext>
            </a:extLst>
          </p:cNvPr>
          <p:cNvCxnSpPr>
            <a:cxnSpLocks/>
          </p:cNvCxnSpPr>
          <p:nvPr/>
        </p:nvCxnSpPr>
        <p:spPr>
          <a:xfrm flipV="1">
            <a:off x="2615381" y="1307690"/>
            <a:ext cx="0" cy="4817807"/>
          </a:xfrm>
          <a:prstGeom prst="straightConnector1">
            <a:avLst/>
          </a:prstGeom>
          <a:ln w="38100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 зі стрілкою 13">
            <a:extLst>
              <a:ext uri="{FF2B5EF4-FFF2-40B4-BE49-F238E27FC236}">
                <a16:creationId xmlns:a16="http://schemas.microsoft.com/office/drawing/2014/main" id="{694668E8-958F-42A1-A40D-2C905EF197BF}"/>
              </a:ext>
            </a:extLst>
          </p:cNvPr>
          <p:cNvCxnSpPr>
            <a:cxnSpLocks/>
          </p:cNvCxnSpPr>
          <p:nvPr/>
        </p:nvCxnSpPr>
        <p:spPr>
          <a:xfrm>
            <a:off x="599771" y="4114802"/>
            <a:ext cx="5194061" cy="0"/>
          </a:xfrm>
          <a:prstGeom prst="straightConnector1">
            <a:avLst/>
          </a:prstGeom>
          <a:ln w="38100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21F1C52-DFA8-479F-B784-ED2656076556}"/>
                  </a:ext>
                </a:extLst>
              </p:cNvPr>
              <p:cNvSpPr txBox="1"/>
              <p:nvPr/>
            </p:nvSpPr>
            <p:spPr>
              <a:xfrm>
                <a:off x="2125589" y="1260606"/>
                <a:ext cx="40312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21F1C52-DFA8-479F-B784-ED26560765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5589" y="1260606"/>
                <a:ext cx="403122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9A99DAF-379E-491B-B02A-CEC8C431CB22}"/>
                  </a:ext>
                </a:extLst>
              </p:cNvPr>
              <p:cNvSpPr txBox="1"/>
              <p:nvPr/>
            </p:nvSpPr>
            <p:spPr>
              <a:xfrm>
                <a:off x="5550023" y="4092054"/>
                <a:ext cx="40312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9A99DAF-379E-491B-B02A-CEC8C431CB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0023" y="4092054"/>
                <a:ext cx="403122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Прямокутник 14">
            <a:extLst>
              <a:ext uri="{FF2B5EF4-FFF2-40B4-BE49-F238E27FC236}">
                <a16:creationId xmlns:a16="http://schemas.microsoft.com/office/drawing/2014/main" id="{212879BB-E242-4DE1-BCAB-228CFDD732A0}"/>
              </a:ext>
            </a:extLst>
          </p:cNvPr>
          <p:cNvSpPr/>
          <p:nvPr/>
        </p:nvSpPr>
        <p:spPr>
          <a:xfrm>
            <a:off x="762395" y="2191419"/>
            <a:ext cx="3708857" cy="3849765"/>
          </a:xfrm>
          <a:prstGeom prst="rect">
            <a:avLst/>
          </a:prstGeom>
          <a:noFill/>
          <a:ln w="38100" cap="flat" cmpd="sng" algn="ctr">
            <a:solidFill>
              <a:srgbClr val="3C5A5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0" name="Полілінія: фігура 19">
            <a:extLst>
              <a:ext uri="{FF2B5EF4-FFF2-40B4-BE49-F238E27FC236}">
                <a16:creationId xmlns:a16="http://schemas.microsoft.com/office/drawing/2014/main" id="{B6483BBB-EF89-4750-B63E-26B6E9E15FD4}"/>
              </a:ext>
            </a:extLst>
          </p:cNvPr>
          <p:cNvSpPr/>
          <p:nvPr/>
        </p:nvSpPr>
        <p:spPr>
          <a:xfrm>
            <a:off x="774700" y="4121150"/>
            <a:ext cx="1828800" cy="1879637"/>
          </a:xfrm>
          <a:custGeom>
            <a:avLst/>
            <a:gdLst>
              <a:gd name="connsiteX0" fmla="*/ 0 w 1828800"/>
              <a:gd name="connsiteY0" fmla="*/ 1879600 h 1879600"/>
              <a:gd name="connsiteX1" fmla="*/ 1828800 w 1828800"/>
              <a:gd name="connsiteY1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34"/>
              <a:gd name="connsiteX1" fmla="*/ 723900 w 1828800"/>
              <a:gd name="connsiteY1" fmla="*/ 590550 h 1879634"/>
              <a:gd name="connsiteX2" fmla="*/ 1828800 w 1828800"/>
              <a:gd name="connsiteY2" fmla="*/ 0 h 1879634"/>
              <a:gd name="connsiteX0" fmla="*/ 0 w 1828800"/>
              <a:gd name="connsiteY0" fmla="*/ 1879600 h 1879634"/>
              <a:gd name="connsiteX1" fmla="*/ 723900 w 1828800"/>
              <a:gd name="connsiteY1" fmla="*/ 590550 h 1879634"/>
              <a:gd name="connsiteX2" fmla="*/ 1828800 w 1828800"/>
              <a:gd name="connsiteY2" fmla="*/ 0 h 1879634"/>
              <a:gd name="connsiteX0" fmla="*/ 0 w 1828800"/>
              <a:gd name="connsiteY0" fmla="*/ 1879600 h 1879637"/>
              <a:gd name="connsiteX1" fmla="*/ 723900 w 1828800"/>
              <a:gd name="connsiteY1" fmla="*/ 590550 h 1879637"/>
              <a:gd name="connsiteX2" fmla="*/ 1828800 w 1828800"/>
              <a:gd name="connsiteY2" fmla="*/ 0 h 187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800" h="1879637">
                <a:moveTo>
                  <a:pt x="0" y="1879600"/>
                </a:moveTo>
                <a:cubicBezTo>
                  <a:pt x="33867" y="1884892"/>
                  <a:pt x="98954" y="1323710"/>
                  <a:pt x="723900" y="590550"/>
                </a:cubicBezTo>
                <a:cubicBezTo>
                  <a:pt x="1471083" y="-123825"/>
                  <a:pt x="1716617" y="25400"/>
                  <a:pt x="1828800" y="0"/>
                </a:cubicBezTo>
              </a:path>
            </a:pathLst>
          </a:custGeom>
          <a:noFill/>
          <a:ln w="3810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4" name="Полілінія: фігура 23">
            <a:extLst>
              <a:ext uri="{FF2B5EF4-FFF2-40B4-BE49-F238E27FC236}">
                <a16:creationId xmlns:a16="http://schemas.microsoft.com/office/drawing/2014/main" id="{66D5ED87-B7CF-4806-9C07-1FD7F6B9EA68}"/>
              </a:ext>
            </a:extLst>
          </p:cNvPr>
          <p:cNvSpPr/>
          <p:nvPr/>
        </p:nvSpPr>
        <p:spPr>
          <a:xfrm rot="5241994" flipH="1">
            <a:off x="774700" y="4138183"/>
            <a:ext cx="1828800" cy="1879637"/>
          </a:xfrm>
          <a:custGeom>
            <a:avLst/>
            <a:gdLst>
              <a:gd name="connsiteX0" fmla="*/ 0 w 1828800"/>
              <a:gd name="connsiteY0" fmla="*/ 1879600 h 1879600"/>
              <a:gd name="connsiteX1" fmla="*/ 1828800 w 1828800"/>
              <a:gd name="connsiteY1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34"/>
              <a:gd name="connsiteX1" fmla="*/ 723900 w 1828800"/>
              <a:gd name="connsiteY1" fmla="*/ 590550 h 1879634"/>
              <a:gd name="connsiteX2" fmla="*/ 1828800 w 1828800"/>
              <a:gd name="connsiteY2" fmla="*/ 0 h 1879634"/>
              <a:gd name="connsiteX0" fmla="*/ 0 w 1828800"/>
              <a:gd name="connsiteY0" fmla="*/ 1879600 h 1879634"/>
              <a:gd name="connsiteX1" fmla="*/ 723900 w 1828800"/>
              <a:gd name="connsiteY1" fmla="*/ 590550 h 1879634"/>
              <a:gd name="connsiteX2" fmla="*/ 1828800 w 1828800"/>
              <a:gd name="connsiteY2" fmla="*/ 0 h 1879634"/>
              <a:gd name="connsiteX0" fmla="*/ 0 w 1828800"/>
              <a:gd name="connsiteY0" fmla="*/ 1879600 h 1879637"/>
              <a:gd name="connsiteX1" fmla="*/ 723900 w 1828800"/>
              <a:gd name="connsiteY1" fmla="*/ 590550 h 1879637"/>
              <a:gd name="connsiteX2" fmla="*/ 1828800 w 1828800"/>
              <a:gd name="connsiteY2" fmla="*/ 0 h 187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800" h="1879637">
                <a:moveTo>
                  <a:pt x="0" y="1879600"/>
                </a:moveTo>
                <a:cubicBezTo>
                  <a:pt x="33867" y="1884892"/>
                  <a:pt x="98954" y="1323710"/>
                  <a:pt x="723900" y="590550"/>
                </a:cubicBezTo>
                <a:cubicBezTo>
                  <a:pt x="1471083" y="-123825"/>
                  <a:pt x="1716617" y="25400"/>
                  <a:pt x="1828800" y="0"/>
                </a:cubicBezTo>
              </a:path>
            </a:pathLst>
          </a:custGeom>
          <a:noFill/>
          <a:ln w="3810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5" name="Полілінія: фігура 24">
            <a:extLst>
              <a:ext uri="{FF2B5EF4-FFF2-40B4-BE49-F238E27FC236}">
                <a16:creationId xmlns:a16="http://schemas.microsoft.com/office/drawing/2014/main" id="{864D43DB-D799-4FC4-8B0A-DA921370BFAD}"/>
              </a:ext>
            </a:extLst>
          </p:cNvPr>
          <p:cNvSpPr/>
          <p:nvPr/>
        </p:nvSpPr>
        <p:spPr>
          <a:xfrm flipH="1">
            <a:off x="2628918" y="4121386"/>
            <a:ext cx="1828800" cy="1879637"/>
          </a:xfrm>
          <a:custGeom>
            <a:avLst/>
            <a:gdLst>
              <a:gd name="connsiteX0" fmla="*/ 0 w 1828800"/>
              <a:gd name="connsiteY0" fmla="*/ 1879600 h 1879600"/>
              <a:gd name="connsiteX1" fmla="*/ 1828800 w 1828800"/>
              <a:gd name="connsiteY1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34"/>
              <a:gd name="connsiteX1" fmla="*/ 723900 w 1828800"/>
              <a:gd name="connsiteY1" fmla="*/ 590550 h 1879634"/>
              <a:gd name="connsiteX2" fmla="*/ 1828800 w 1828800"/>
              <a:gd name="connsiteY2" fmla="*/ 0 h 1879634"/>
              <a:gd name="connsiteX0" fmla="*/ 0 w 1828800"/>
              <a:gd name="connsiteY0" fmla="*/ 1879600 h 1879634"/>
              <a:gd name="connsiteX1" fmla="*/ 723900 w 1828800"/>
              <a:gd name="connsiteY1" fmla="*/ 590550 h 1879634"/>
              <a:gd name="connsiteX2" fmla="*/ 1828800 w 1828800"/>
              <a:gd name="connsiteY2" fmla="*/ 0 h 1879634"/>
              <a:gd name="connsiteX0" fmla="*/ 0 w 1828800"/>
              <a:gd name="connsiteY0" fmla="*/ 1879600 h 1879637"/>
              <a:gd name="connsiteX1" fmla="*/ 723900 w 1828800"/>
              <a:gd name="connsiteY1" fmla="*/ 590550 h 1879637"/>
              <a:gd name="connsiteX2" fmla="*/ 1828800 w 1828800"/>
              <a:gd name="connsiteY2" fmla="*/ 0 h 187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800" h="1879637">
                <a:moveTo>
                  <a:pt x="0" y="1879600"/>
                </a:moveTo>
                <a:cubicBezTo>
                  <a:pt x="33867" y="1884892"/>
                  <a:pt x="98954" y="1323710"/>
                  <a:pt x="723900" y="590550"/>
                </a:cubicBezTo>
                <a:cubicBezTo>
                  <a:pt x="1471083" y="-123825"/>
                  <a:pt x="1716617" y="25400"/>
                  <a:pt x="1828800" y="0"/>
                </a:cubicBezTo>
              </a:path>
            </a:pathLst>
          </a:custGeom>
          <a:noFill/>
          <a:ln w="3810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6" name="Полілінія: фігура 25">
            <a:extLst>
              <a:ext uri="{FF2B5EF4-FFF2-40B4-BE49-F238E27FC236}">
                <a16:creationId xmlns:a16="http://schemas.microsoft.com/office/drawing/2014/main" id="{E03AD52C-9CEC-4F7B-A122-27073F989C30}"/>
              </a:ext>
            </a:extLst>
          </p:cNvPr>
          <p:cNvSpPr/>
          <p:nvPr/>
        </p:nvSpPr>
        <p:spPr>
          <a:xfrm rot="16358006">
            <a:off x="2628918" y="4138419"/>
            <a:ext cx="1828800" cy="1879637"/>
          </a:xfrm>
          <a:custGeom>
            <a:avLst/>
            <a:gdLst>
              <a:gd name="connsiteX0" fmla="*/ 0 w 1828800"/>
              <a:gd name="connsiteY0" fmla="*/ 1879600 h 1879600"/>
              <a:gd name="connsiteX1" fmla="*/ 1828800 w 1828800"/>
              <a:gd name="connsiteY1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34"/>
              <a:gd name="connsiteX1" fmla="*/ 723900 w 1828800"/>
              <a:gd name="connsiteY1" fmla="*/ 590550 h 1879634"/>
              <a:gd name="connsiteX2" fmla="*/ 1828800 w 1828800"/>
              <a:gd name="connsiteY2" fmla="*/ 0 h 1879634"/>
              <a:gd name="connsiteX0" fmla="*/ 0 w 1828800"/>
              <a:gd name="connsiteY0" fmla="*/ 1879600 h 1879634"/>
              <a:gd name="connsiteX1" fmla="*/ 723900 w 1828800"/>
              <a:gd name="connsiteY1" fmla="*/ 590550 h 1879634"/>
              <a:gd name="connsiteX2" fmla="*/ 1828800 w 1828800"/>
              <a:gd name="connsiteY2" fmla="*/ 0 h 1879634"/>
              <a:gd name="connsiteX0" fmla="*/ 0 w 1828800"/>
              <a:gd name="connsiteY0" fmla="*/ 1879600 h 1879637"/>
              <a:gd name="connsiteX1" fmla="*/ 723900 w 1828800"/>
              <a:gd name="connsiteY1" fmla="*/ 590550 h 1879637"/>
              <a:gd name="connsiteX2" fmla="*/ 1828800 w 1828800"/>
              <a:gd name="connsiteY2" fmla="*/ 0 h 187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800" h="1879637">
                <a:moveTo>
                  <a:pt x="0" y="1879600"/>
                </a:moveTo>
                <a:cubicBezTo>
                  <a:pt x="33867" y="1884892"/>
                  <a:pt x="98954" y="1323710"/>
                  <a:pt x="723900" y="590550"/>
                </a:cubicBezTo>
                <a:cubicBezTo>
                  <a:pt x="1471083" y="-123825"/>
                  <a:pt x="1716617" y="25400"/>
                  <a:pt x="1828800" y="0"/>
                </a:cubicBezTo>
              </a:path>
            </a:pathLst>
          </a:custGeom>
          <a:noFill/>
          <a:ln w="3810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1" name="Полілінія: фігура 30">
            <a:extLst>
              <a:ext uri="{FF2B5EF4-FFF2-40B4-BE49-F238E27FC236}">
                <a16:creationId xmlns:a16="http://schemas.microsoft.com/office/drawing/2014/main" id="{DCF19CBA-D598-46D1-A748-ED496D17B9E5}"/>
              </a:ext>
            </a:extLst>
          </p:cNvPr>
          <p:cNvSpPr/>
          <p:nvPr/>
        </p:nvSpPr>
        <p:spPr>
          <a:xfrm flipV="1">
            <a:off x="774700" y="2225483"/>
            <a:ext cx="1828800" cy="1879637"/>
          </a:xfrm>
          <a:custGeom>
            <a:avLst/>
            <a:gdLst>
              <a:gd name="connsiteX0" fmla="*/ 0 w 1828800"/>
              <a:gd name="connsiteY0" fmla="*/ 1879600 h 1879600"/>
              <a:gd name="connsiteX1" fmla="*/ 1828800 w 1828800"/>
              <a:gd name="connsiteY1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34"/>
              <a:gd name="connsiteX1" fmla="*/ 723900 w 1828800"/>
              <a:gd name="connsiteY1" fmla="*/ 590550 h 1879634"/>
              <a:gd name="connsiteX2" fmla="*/ 1828800 w 1828800"/>
              <a:gd name="connsiteY2" fmla="*/ 0 h 1879634"/>
              <a:gd name="connsiteX0" fmla="*/ 0 w 1828800"/>
              <a:gd name="connsiteY0" fmla="*/ 1879600 h 1879634"/>
              <a:gd name="connsiteX1" fmla="*/ 723900 w 1828800"/>
              <a:gd name="connsiteY1" fmla="*/ 590550 h 1879634"/>
              <a:gd name="connsiteX2" fmla="*/ 1828800 w 1828800"/>
              <a:gd name="connsiteY2" fmla="*/ 0 h 1879634"/>
              <a:gd name="connsiteX0" fmla="*/ 0 w 1828800"/>
              <a:gd name="connsiteY0" fmla="*/ 1879600 h 1879637"/>
              <a:gd name="connsiteX1" fmla="*/ 723900 w 1828800"/>
              <a:gd name="connsiteY1" fmla="*/ 590550 h 1879637"/>
              <a:gd name="connsiteX2" fmla="*/ 1828800 w 1828800"/>
              <a:gd name="connsiteY2" fmla="*/ 0 h 187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800" h="1879637">
                <a:moveTo>
                  <a:pt x="0" y="1879600"/>
                </a:moveTo>
                <a:cubicBezTo>
                  <a:pt x="33867" y="1884892"/>
                  <a:pt x="98954" y="1323710"/>
                  <a:pt x="723900" y="590550"/>
                </a:cubicBezTo>
                <a:cubicBezTo>
                  <a:pt x="1471083" y="-123825"/>
                  <a:pt x="1716617" y="25400"/>
                  <a:pt x="1828800" y="0"/>
                </a:cubicBezTo>
              </a:path>
            </a:pathLst>
          </a:custGeom>
          <a:noFill/>
          <a:ln w="3810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3" name="Полілінія: фігура 32">
            <a:extLst>
              <a:ext uri="{FF2B5EF4-FFF2-40B4-BE49-F238E27FC236}">
                <a16:creationId xmlns:a16="http://schemas.microsoft.com/office/drawing/2014/main" id="{8E80BEAD-AD0F-4767-8C4C-0C941682D9E0}"/>
              </a:ext>
            </a:extLst>
          </p:cNvPr>
          <p:cNvSpPr/>
          <p:nvPr/>
        </p:nvSpPr>
        <p:spPr>
          <a:xfrm rot="16358006" flipH="1" flipV="1">
            <a:off x="774700" y="2208450"/>
            <a:ext cx="1828800" cy="1879637"/>
          </a:xfrm>
          <a:custGeom>
            <a:avLst/>
            <a:gdLst>
              <a:gd name="connsiteX0" fmla="*/ 0 w 1828800"/>
              <a:gd name="connsiteY0" fmla="*/ 1879600 h 1879600"/>
              <a:gd name="connsiteX1" fmla="*/ 1828800 w 1828800"/>
              <a:gd name="connsiteY1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34"/>
              <a:gd name="connsiteX1" fmla="*/ 723900 w 1828800"/>
              <a:gd name="connsiteY1" fmla="*/ 590550 h 1879634"/>
              <a:gd name="connsiteX2" fmla="*/ 1828800 w 1828800"/>
              <a:gd name="connsiteY2" fmla="*/ 0 h 1879634"/>
              <a:gd name="connsiteX0" fmla="*/ 0 w 1828800"/>
              <a:gd name="connsiteY0" fmla="*/ 1879600 h 1879634"/>
              <a:gd name="connsiteX1" fmla="*/ 723900 w 1828800"/>
              <a:gd name="connsiteY1" fmla="*/ 590550 h 1879634"/>
              <a:gd name="connsiteX2" fmla="*/ 1828800 w 1828800"/>
              <a:gd name="connsiteY2" fmla="*/ 0 h 1879634"/>
              <a:gd name="connsiteX0" fmla="*/ 0 w 1828800"/>
              <a:gd name="connsiteY0" fmla="*/ 1879600 h 1879637"/>
              <a:gd name="connsiteX1" fmla="*/ 723900 w 1828800"/>
              <a:gd name="connsiteY1" fmla="*/ 590550 h 1879637"/>
              <a:gd name="connsiteX2" fmla="*/ 1828800 w 1828800"/>
              <a:gd name="connsiteY2" fmla="*/ 0 h 187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800" h="1879637">
                <a:moveTo>
                  <a:pt x="0" y="1879600"/>
                </a:moveTo>
                <a:cubicBezTo>
                  <a:pt x="33867" y="1884892"/>
                  <a:pt x="98954" y="1323710"/>
                  <a:pt x="723900" y="590550"/>
                </a:cubicBezTo>
                <a:cubicBezTo>
                  <a:pt x="1471083" y="-123825"/>
                  <a:pt x="1716617" y="25400"/>
                  <a:pt x="1828800" y="0"/>
                </a:cubicBezTo>
              </a:path>
            </a:pathLst>
          </a:custGeom>
          <a:noFill/>
          <a:ln w="3810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5" name="Полілінія: фігура 34">
            <a:extLst>
              <a:ext uri="{FF2B5EF4-FFF2-40B4-BE49-F238E27FC236}">
                <a16:creationId xmlns:a16="http://schemas.microsoft.com/office/drawing/2014/main" id="{76D05750-FDA4-46B3-85DF-2DAC02F12617}"/>
              </a:ext>
            </a:extLst>
          </p:cNvPr>
          <p:cNvSpPr/>
          <p:nvPr/>
        </p:nvSpPr>
        <p:spPr>
          <a:xfrm rot="21097025" flipH="1" flipV="1">
            <a:off x="2410447" y="1271555"/>
            <a:ext cx="2601890" cy="2674218"/>
          </a:xfrm>
          <a:custGeom>
            <a:avLst/>
            <a:gdLst>
              <a:gd name="connsiteX0" fmla="*/ 0 w 1828800"/>
              <a:gd name="connsiteY0" fmla="*/ 1879600 h 1879600"/>
              <a:gd name="connsiteX1" fmla="*/ 1828800 w 1828800"/>
              <a:gd name="connsiteY1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34"/>
              <a:gd name="connsiteX1" fmla="*/ 723900 w 1828800"/>
              <a:gd name="connsiteY1" fmla="*/ 590550 h 1879634"/>
              <a:gd name="connsiteX2" fmla="*/ 1828800 w 1828800"/>
              <a:gd name="connsiteY2" fmla="*/ 0 h 1879634"/>
              <a:gd name="connsiteX0" fmla="*/ 0 w 1828800"/>
              <a:gd name="connsiteY0" fmla="*/ 1879600 h 1879634"/>
              <a:gd name="connsiteX1" fmla="*/ 723900 w 1828800"/>
              <a:gd name="connsiteY1" fmla="*/ 590550 h 1879634"/>
              <a:gd name="connsiteX2" fmla="*/ 1828800 w 1828800"/>
              <a:gd name="connsiteY2" fmla="*/ 0 h 1879634"/>
              <a:gd name="connsiteX0" fmla="*/ 0 w 1828800"/>
              <a:gd name="connsiteY0" fmla="*/ 1879600 h 1879637"/>
              <a:gd name="connsiteX1" fmla="*/ 723900 w 1828800"/>
              <a:gd name="connsiteY1" fmla="*/ 590550 h 1879637"/>
              <a:gd name="connsiteX2" fmla="*/ 1828800 w 1828800"/>
              <a:gd name="connsiteY2" fmla="*/ 0 h 187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800" h="1879637">
                <a:moveTo>
                  <a:pt x="0" y="1879600"/>
                </a:moveTo>
                <a:cubicBezTo>
                  <a:pt x="33867" y="1884892"/>
                  <a:pt x="98954" y="1323710"/>
                  <a:pt x="723900" y="590550"/>
                </a:cubicBezTo>
                <a:cubicBezTo>
                  <a:pt x="1471083" y="-123825"/>
                  <a:pt x="1716617" y="25400"/>
                  <a:pt x="1828800" y="0"/>
                </a:cubicBezTo>
              </a:path>
            </a:pathLst>
          </a:custGeom>
          <a:noFill/>
          <a:ln w="3810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6" name="Полілінія: фігура 35">
            <a:extLst>
              <a:ext uri="{FF2B5EF4-FFF2-40B4-BE49-F238E27FC236}">
                <a16:creationId xmlns:a16="http://schemas.microsoft.com/office/drawing/2014/main" id="{535FC7B7-18BF-4E17-93C2-EFA3DBE4ABA3}"/>
              </a:ext>
            </a:extLst>
          </p:cNvPr>
          <p:cNvSpPr/>
          <p:nvPr/>
        </p:nvSpPr>
        <p:spPr>
          <a:xfrm rot="5931950" flipV="1">
            <a:off x="2850326" y="1515234"/>
            <a:ext cx="2786788" cy="2864255"/>
          </a:xfrm>
          <a:custGeom>
            <a:avLst/>
            <a:gdLst>
              <a:gd name="connsiteX0" fmla="*/ 0 w 1828800"/>
              <a:gd name="connsiteY0" fmla="*/ 1879600 h 1879600"/>
              <a:gd name="connsiteX1" fmla="*/ 1828800 w 1828800"/>
              <a:gd name="connsiteY1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00"/>
              <a:gd name="connsiteX1" fmla="*/ 723900 w 1828800"/>
              <a:gd name="connsiteY1" fmla="*/ 590550 h 1879600"/>
              <a:gd name="connsiteX2" fmla="*/ 1828800 w 1828800"/>
              <a:gd name="connsiteY2" fmla="*/ 0 h 1879600"/>
              <a:gd name="connsiteX0" fmla="*/ 0 w 1828800"/>
              <a:gd name="connsiteY0" fmla="*/ 1879600 h 1879634"/>
              <a:gd name="connsiteX1" fmla="*/ 723900 w 1828800"/>
              <a:gd name="connsiteY1" fmla="*/ 590550 h 1879634"/>
              <a:gd name="connsiteX2" fmla="*/ 1828800 w 1828800"/>
              <a:gd name="connsiteY2" fmla="*/ 0 h 1879634"/>
              <a:gd name="connsiteX0" fmla="*/ 0 w 1828800"/>
              <a:gd name="connsiteY0" fmla="*/ 1879600 h 1879634"/>
              <a:gd name="connsiteX1" fmla="*/ 723900 w 1828800"/>
              <a:gd name="connsiteY1" fmla="*/ 590550 h 1879634"/>
              <a:gd name="connsiteX2" fmla="*/ 1828800 w 1828800"/>
              <a:gd name="connsiteY2" fmla="*/ 0 h 1879634"/>
              <a:gd name="connsiteX0" fmla="*/ 0 w 1828800"/>
              <a:gd name="connsiteY0" fmla="*/ 1879600 h 1879637"/>
              <a:gd name="connsiteX1" fmla="*/ 723900 w 1828800"/>
              <a:gd name="connsiteY1" fmla="*/ 590550 h 1879637"/>
              <a:gd name="connsiteX2" fmla="*/ 1828800 w 1828800"/>
              <a:gd name="connsiteY2" fmla="*/ 0 h 187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800" h="1879637">
                <a:moveTo>
                  <a:pt x="0" y="1879600"/>
                </a:moveTo>
                <a:cubicBezTo>
                  <a:pt x="33867" y="1884892"/>
                  <a:pt x="98954" y="1323710"/>
                  <a:pt x="723900" y="590550"/>
                </a:cubicBezTo>
                <a:cubicBezTo>
                  <a:pt x="1471083" y="-123825"/>
                  <a:pt x="1716617" y="25400"/>
                  <a:pt x="1828800" y="0"/>
                </a:cubicBezTo>
              </a:path>
            </a:pathLst>
          </a:custGeom>
          <a:noFill/>
          <a:ln w="38100"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9EA69504-B018-4E10-8A6A-0523EEF32656}"/>
                  </a:ext>
                </a:extLst>
              </p:cNvPr>
              <p:cNvSpPr txBox="1"/>
              <p:nvPr/>
            </p:nvSpPr>
            <p:spPr>
              <a:xfrm rot="20787045">
                <a:off x="4701205" y="1321573"/>
                <a:ext cx="1514163" cy="531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ra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9EA69504-B018-4E10-8A6A-0523EEF326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0787045">
                <a:off x="4701205" y="1321573"/>
                <a:ext cx="1514163" cy="53104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418C4A6-2A92-4366-B6D5-547BA6C78442}"/>
                  </a:ext>
                </a:extLst>
              </p:cNvPr>
              <p:cNvSpPr txBox="1"/>
              <p:nvPr/>
            </p:nvSpPr>
            <p:spPr>
              <a:xfrm>
                <a:off x="3445205" y="922400"/>
                <a:ext cx="1514163" cy="532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418C4A6-2A92-4366-B6D5-547BA6C784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5205" y="922400"/>
                <a:ext cx="1514163" cy="53296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755383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75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250"/>
                            </p:stCondLst>
                            <p:childTnLst>
                              <p:par>
                                <p:cTn id="9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9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3" grpId="0" animBg="1"/>
      <p:bldP spid="16" grpId="0" animBg="1"/>
      <p:bldP spid="18" grpId="0" animBg="1"/>
      <p:bldP spid="4" grpId="0"/>
      <p:bldP spid="7" grpId="0" animBg="1"/>
      <p:bldP spid="7" grpId="1" animBg="1"/>
      <p:bldP spid="37" grpId="0"/>
      <p:bldP spid="12" grpId="0"/>
      <p:bldP spid="17" grpId="0"/>
      <p:bldP spid="15" grpId="0" animBg="1"/>
      <p:bldP spid="20" grpId="0" animBg="1"/>
      <p:bldP spid="24" grpId="0" animBg="1"/>
      <p:bldP spid="25" grpId="0" animBg="1"/>
      <p:bldP spid="26" grpId="0" animBg="1"/>
      <p:bldP spid="31" grpId="0" animBg="1"/>
      <p:bldP spid="33" grpId="0" animBg="1"/>
      <p:bldP spid="35" grpId="0" animBg="1"/>
      <p:bldP spid="36" grpId="0" animBg="1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849438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означення криволінійної трапеції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1826660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можна обчислити площу криволінійної трапеції?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3782583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обчислити визначений інтеграл?</a:t>
            </a: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4761284"/>
            <a:ext cx="11338560" cy="52322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ви знаєте про формулу Ньютона-Лейбніца?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2803882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визначеним інтегралом?</a:t>
            </a:r>
          </a:p>
        </p:txBody>
      </p:sp>
      <p:sp>
        <p:nvSpPr>
          <p:cNvPr id="9" name="Прямоугольник 7">
            <a:extLst>
              <a:ext uri="{FF2B5EF4-FFF2-40B4-BE49-F238E27FC236}">
                <a16:creationId xmlns:a16="http://schemas.microsoft.com/office/drawing/2014/main" id="{26E99197-8E29-4B55-9516-BB8CEE1F3FFB}"/>
              </a:ext>
            </a:extLst>
          </p:cNvPr>
          <p:cNvSpPr/>
          <p:nvPr/>
        </p:nvSpPr>
        <p:spPr>
          <a:xfrm>
            <a:off x="508000" y="5739985"/>
            <a:ext cx="11338560" cy="954107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Яка формула виражає геометричний зміст визначеного інтеграла?</a:t>
            </a:r>
          </a:p>
        </p:txBody>
      </p:sp>
    </p:spTree>
    <p:extLst>
      <p:ext uri="{BB962C8B-B14F-4D97-AF65-F5344CB8AC3E}">
        <p14:creationId xmlns:p14="http://schemas.microsoft.com/office/powerpoint/2010/main" val="25720818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14457</TotalTime>
  <Words>531</Words>
  <Application>Microsoft Macintosh PowerPoint</Application>
  <PresentationFormat>Widescreen</PresentationFormat>
  <Paragraphs>102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Segoe Print</vt:lpstr>
      <vt:lpstr>Tahoma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>www.matnova.com.ua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subject/>
  <dc:creator>Марко Мілевський</dc:creator>
  <cp:keywords/>
  <dc:description/>
  <cp:lastModifiedBy>Kulinich Bohdan</cp:lastModifiedBy>
  <cp:revision>572</cp:revision>
  <dcterms:created xsi:type="dcterms:W3CDTF">2019-04-30T11:06:10Z</dcterms:created>
  <dcterms:modified xsi:type="dcterms:W3CDTF">2024-06-17T18:56:28Z</dcterms:modified>
  <cp:category/>
</cp:coreProperties>
</file>